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8" r:id="rId2"/>
    <p:sldId id="381" r:id="rId3"/>
    <p:sldId id="382" r:id="rId4"/>
    <p:sldId id="380" r:id="rId5"/>
    <p:sldId id="362" r:id="rId6"/>
    <p:sldId id="361" r:id="rId7"/>
    <p:sldId id="383" r:id="rId8"/>
    <p:sldId id="385" r:id="rId9"/>
    <p:sldId id="386" r:id="rId10"/>
    <p:sldId id="387" r:id="rId11"/>
    <p:sldId id="390" r:id="rId12"/>
    <p:sldId id="391" r:id="rId13"/>
    <p:sldId id="389" r:id="rId1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938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2659">
          <p15:clr>
            <a:srgbClr val="A4A3A4"/>
          </p15:clr>
        </p15:guide>
        <p15:guide id="4" pos="5477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BC"/>
    <a:srgbClr val="95C13D"/>
    <a:srgbClr val="414143"/>
    <a:srgbClr val="CC99FF"/>
    <a:srgbClr val="FF9900"/>
    <a:srgbClr val="006600"/>
    <a:srgbClr val="A50021"/>
    <a:srgbClr val="008000"/>
    <a:srgbClr val="85C55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68712" autoAdjust="0"/>
  </p:normalViewPr>
  <p:slideViewPr>
    <p:cSldViewPr>
      <p:cViewPr varScale="1">
        <p:scale>
          <a:sx n="56" d="100"/>
          <a:sy n="56" d="100"/>
        </p:scale>
        <p:origin x="-2126" y="-86"/>
      </p:cViewPr>
      <p:guideLst>
        <p:guide orient="horz" pos="3938"/>
        <p:guide orient="horz" pos="164"/>
        <p:guide orient="horz" pos="2659"/>
        <p:guide pos="5477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4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44587C-A2E5-4372-B589-DA5510BD0E93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1F291B5-371B-4E61-8372-F83318A40423}">
      <dgm:prSet phldrT="[Texto]"/>
      <dgm:spPr>
        <a:solidFill>
          <a:srgbClr val="00B0F0"/>
        </a:solidFill>
      </dgm:spPr>
      <dgm:t>
        <a:bodyPr/>
        <a:lstStyle/>
        <a:p>
          <a:r>
            <a:rPr lang="es-ES" b="1" dirty="0" smtClean="0"/>
            <a:t>CMS</a:t>
          </a:r>
          <a:endParaRPr lang="es-ES" b="1" dirty="0"/>
        </a:p>
      </dgm:t>
    </dgm:pt>
    <dgm:pt modelId="{19F05996-45F7-4EC3-B854-B36074CDFAF8}" type="parTrans" cxnId="{D7126383-0DC9-43A3-BC1B-A4DA48A5088D}">
      <dgm:prSet/>
      <dgm:spPr/>
      <dgm:t>
        <a:bodyPr/>
        <a:lstStyle/>
        <a:p>
          <a:endParaRPr lang="es-ES"/>
        </a:p>
      </dgm:t>
    </dgm:pt>
    <dgm:pt modelId="{B5DA395E-A150-4865-9083-D2E305AC1CBA}" type="sibTrans" cxnId="{D7126383-0DC9-43A3-BC1B-A4DA48A5088D}">
      <dgm:prSet/>
      <dgm:spPr/>
      <dgm:t>
        <a:bodyPr/>
        <a:lstStyle/>
        <a:p>
          <a:endParaRPr lang="es-ES"/>
        </a:p>
      </dgm:t>
    </dgm:pt>
    <dgm:pt modelId="{40EF9801-D410-405E-ABBB-09E4B6F8A69E}">
      <dgm:prSet phldrT="[Texto]"/>
      <dgm:spPr>
        <a:solidFill>
          <a:srgbClr val="95C13D"/>
        </a:solidFill>
      </dgm:spPr>
      <dgm:t>
        <a:bodyPr/>
        <a:lstStyle/>
        <a:p>
          <a:r>
            <a:rPr lang="es-ES" b="1" dirty="0" smtClean="0"/>
            <a:t>PORTAL</a:t>
          </a:r>
          <a:endParaRPr lang="es-ES" b="1" dirty="0"/>
        </a:p>
      </dgm:t>
    </dgm:pt>
    <dgm:pt modelId="{A7EC1E2E-F635-4847-A466-F917F9273991}" type="parTrans" cxnId="{509D4B7F-64D9-47F8-8DCE-911A7AE7E3D7}">
      <dgm:prSet/>
      <dgm:spPr/>
      <dgm:t>
        <a:bodyPr/>
        <a:lstStyle/>
        <a:p>
          <a:endParaRPr lang="es-ES"/>
        </a:p>
      </dgm:t>
    </dgm:pt>
    <dgm:pt modelId="{C95DE71D-64AC-4058-B8DC-C89F121D6FC3}" type="sibTrans" cxnId="{509D4B7F-64D9-47F8-8DCE-911A7AE7E3D7}">
      <dgm:prSet/>
      <dgm:spPr/>
      <dgm:t>
        <a:bodyPr/>
        <a:lstStyle/>
        <a:p>
          <a:endParaRPr lang="es-ES"/>
        </a:p>
      </dgm:t>
    </dgm:pt>
    <dgm:pt modelId="{1FCA8898-9584-4868-9DA4-2AE647118E2A}">
      <dgm:prSet phldrT="[Texto]"/>
      <dgm:spPr>
        <a:solidFill>
          <a:srgbClr val="A50021"/>
        </a:solidFill>
      </dgm:spPr>
      <dgm:t>
        <a:bodyPr/>
        <a:lstStyle/>
        <a:p>
          <a:r>
            <a:rPr lang="es-ES" b="1" dirty="0" smtClean="0"/>
            <a:t>APLICACIONES OOTB</a:t>
          </a:r>
          <a:endParaRPr lang="es-ES" b="1" dirty="0"/>
        </a:p>
      </dgm:t>
    </dgm:pt>
    <dgm:pt modelId="{B88954D1-A8BF-4411-A4FB-E317E13719FA}" type="parTrans" cxnId="{B7120556-09D0-43A5-8E1D-14242CC8D009}">
      <dgm:prSet/>
      <dgm:spPr/>
      <dgm:t>
        <a:bodyPr/>
        <a:lstStyle/>
        <a:p>
          <a:endParaRPr lang="es-ES"/>
        </a:p>
      </dgm:t>
    </dgm:pt>
    <dgm:pt modelId="{C18A8702-71D6-4D9B-B6D8-EEBE51F27CD6}" type="sibTrans" cxnId="{B7120556-09D0-43A5-8E1D-14242CC8D009}">
      <dgm:prSet/>
      <dgm:spPr/>
      <dgm:t>
        <a:bodyPr/>
        <a:lstStyle/>
        <a:p>
          <a:endParaRPr lang="es-ES"/>
        </a:p>
      </dgm:t>
    </dgm:pt>
    <dgm:pt modelId="{4DA8F2EC-DC51-4407-9551-1BB350F745EF}">
      <dgm:prSet phldrT="[Texto]"/>
      <dgm:spPr>
        <a:solidFill>
          <a:srgbClr val="FF9900"/>
        </a:solidFill>
      </dgm:spPr>
      <dgm:t>
        <a:bodyPr/>
        <a:lstStyle/>
        <a:p>
          <a:r>
            <a:rPr lang="es-ES" b="1" dirty="0" smtClean="0"/>
            <a:t>FRAMEWORK DESARROLLO</a:t>
          </a:r>
          <a:endParaRPr lang="es-ES" b="1" dirty="0"/>
        </a:p>
      </dgm:t>
    </dgm:pt>
    <dgm:pt modelId="{198E8B37-24A8-4874-8BC9-DA4FAFDD8119}" type="parTrans" cxnId="{65316AE8-F39F-4943-B6FC-F2B995910059}">
      <dgm:prSet/>
      <dgm:spPr/>
      <dgm:t>
        <a:bodyPr/>
        <a:lstStyle/>
        <a:p>
          <a:endParaRPr lang="es-ES"/>
        </a:p>
      </dgm:t>
    </dgm:pt>
    <dgm:pt modelId="{34B83C0B-09E5-4928-8A84-D4E3006069F0}" type="sibTrans" cxnId="{65316AE8-F39F-4943-B6FC-F2B995910059}">
      <dgm:prSet/>
      <dgm:spPr/>
      <dgm:t>
        <a:bodyPr/>
        <a:lstStyle/>
        <a:p>
          <a:endParaRPr lang="es-ES"/>
        </a:p>
      </dgm:t>
    </dgm:pt>
    <dgm:pt modelId="{BCB1C62F-0AF3-4163-99D5-767BD7430C5B}" type="pres">
      <dgm:prSet presAssocID="{6944587C-A2E5-4372-B589-DA5510BD0E93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E46C3D9-B4F8-4392-946C-7EF89D9E9E1D}" type="pres">
      <dgm:prSet presAssocID="{6944587C-A2E5-4372-B589-DA5510BD0E93}" presName="diamond" presStyleLbl="bgShp" presStyleIdx="0" presStyleCnt="1"/>
      <dgm:spPr/>
    </dgm:pt>
    <dgm:pt modelId="{9C7842EB-D719-4302-9DB0-8C8CADD7E829}" type="pres">
      <dgm:prSet presAssocID="{6944587C-A2E5-4372-B589-DA5510BD0E93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F16ED5-60F1-43A6-BE17-80607E0F8855}" type="pres">
      <dgm:prSet presAssocID="{6944587C-A2E5-4372-B589-DA5510BD0E93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1B284AD-B0C5-4ADF-9B34-8F487DD89FE1}" type="pres">
      <dgm:prSet presAssocID="{6944587C-A2E5-4372-B589-DA5510BD0E93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125DF23-982E-40FF-A822-9B9E6932D112}" type="pres">
      <dgm:prSet presAssocID="{6944587C-A2E5-4372-B589-DA5510BD0E93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7126383-0DC9-43A3-BC1B-A4DA48A5088D}" srcId="{6944587C-A2E5-4372-B589-DA5510BD0E93}" destId="{61F291B5-371B-4E61-8372-F83318A40423}" srcOrd="0" destOrd="0" parTransId="{19F05996-45F7-4EC3-B854-B36074CDFAF8}" sibTransId="{B5DA395E-A150-4865-9083-D2E305AC1CBA}"/>
    <dgm:cxn modelId="{6F97FF4A-7B3F-48E0-8E41-D7655D91FA3D}" type="presOf" srcId="{6944587C-A2E5-4372-B589-DA5510BD0E93}" destId="{BCB1C62F-0AF3-4163-99D5-767BD7430C5B}" srcOrd="0" destOrd="0" presId="urn:microsoft.com/office/officeart/2005/8/layout/matrix3"/>
    <dgm:cxn modelId="{13D8B2E3-F9C9-49D9-8C12-23660235DDA7}" type="presOf" srcId="{61F291B5-371B-4E61-8372-F83318A40423}" destId="{9C7842EB-D719-4302-9DB0-8C8CADD7E829}" srcOrd="0" destOrd="0" presId="urn:microsoft.com/office/officeart/2005/8/layout/matrix3"/>
    <dgm:cxn modelId="{65316AE8-F39F-4943-B6FC-F2B995910059}" srcId="{6944587C-A2E5-4372-B589-DA5510BD0E93}" destId="{4DA8F2EC-DC51-4407-9551-1BB350F745EF}" srcOrd="3" destOrd="0" parTransId="{198E8B37-24A8-4874-8BC9-DA4FAFDD8119}" sibTransId="{34B83C0B-09E5-4928-8A84-D4E3006069F0}"/>
    <dgm:cxn modelId="{DC92E670-85B5-48AE-9C2E-C1CEEAF1F539}" type="presOf" srcId="{4DA8F2EC-DC51-4407-9551-1BB350F745EF}" destId="{7125DF23-982E-40FF-A822-9B9E6932D112}" srcOrd="0" destOrd="0" presId="urn:microsoft.com/office/officeart/2005/8/layout/matrix3"/>
    <dgm:cxn modelId="{B7120556-09D0-43A5-8E1D-14242CC8D009}" srcId="{6944587C-A2E5-4372-B589-DA5510BD0E93}" destId="{1FCA8898-9584-4868-9DA4-2AE647118E2A}" srcOrd="2" destOrd="0" parTransId="{B88954D1-A8BF-4411-A4FB-E317E13719FA}" sibTransId="{C18A8702-71D6-4D9B-B6D8-EEBE51F27CD6}"/>
    <dgm:cxn modelId="{199369CC-CFBA-416B-B986-365D527D7F88}" type="presOf" srcId="{40EF9801-D410-405E-ABBB-09E4B6F8A69E}" destId="{68F16ED5-60F1-43A6-BE17-80607E0F8855}" srcOrd="0" destOrd="0" presId="urn:microsoft.com/office/officeart/2005/8/layout/matrix3"/>
    <dgm:cxn modelId="{19C6707E-45BA-48B6-A846-07D7077F7098}" type="presOf" srcId="{1FCA8898-9584-4868-9DA4-2AE647118E2A}" destId="{B1B284AD-B0C5-4ADF-9B34-8F487DD89FE1}" srcOrd="0" destOrd="0" presId="urn:microsoft.com/office/officeart/2005/8/layout/matrix3"/>
    <dgm:cxn modelId="{509D4B7F-64D9-47F8-8DCE-911A7AE7E3D7}" srcId="{6944587C-A2E5-4372-B589-DA5510BD0E93}" destId="{40EF9801-D410-405E-ABBB-09E4B6F8A69E}" srcOrd="1" destOrd="0" parTransId="{A7EC1E2E-F635-4847-A466-F917F9273991}" sibTransId="{C95DE71D-64AC-4058-B8DC-C89F121D6FC3}"/>
    <dgm:cxn modelId="{9C958647-F32F-46D3-910E-F5656B5C2E87}" type="presParOf" srcId="{BCB1C62F-0AF3-4163-99D5-767BD7430C5B}" destId="{BE46C3D9-B4F8-4392-946C-7EF89D9E9E1D}" srcOrd="0" destOrd="0" presId="urn:microsoft.com/office/officeart/2005/8/layout/matrix3"/>
    <dgm:cxn modelId="{046E86E1-62B9-46D8-B126-47638FED3513}" type="presParOf" srcId="{BCB1C62F-0AF3-4163-99D5-767BD7430C5B}" destId="{9C7842EB-D719-4302-9DB0-8C8CADD7E829}" srcOrd="1" destOrd="0" presId="urn:microsoft.com/office/officeart/2005/8/layout/matrix3"/>
    <dgm:cxn modelId="{E4F4AEB3-A841-4654-B587-8EF6E50436E2}" type="presParOf" srcId="{BCB1C62F-0AF3-4163-99D5-767BD7430C5B}" destId="{68F16ED5-60F1-43A6-BE17-80607E0F8855}" srcOrd="2" destOrd="0" presId="urn:microsoft.com/office/officeart/2005/8/layout/matrix3"/>
    <dgm:cxn modelId="{86F078AF-B890-4D8A-829C-416950CD1C5F}" type="presParOf" srcId="{BCB1C62F-0AF3-4163-99D5-767BD7430C5B}" destId="{B1B284AD-B0C5-4ADF-9B34-8F487DD89FE1}" srcOrd="3" destOrd="0" presId="urn:microsoft.com/office/officeart/2005/8/layout/matrix3"/>
    <dgm:cxn modelId="{1BF802F2-51A2-4689-B2B1-A3B3A9D0CCAF}" type="presParOf" srcId="{BCB1C62F-0AF3-4163-99D5-767BD7430C5B}" destId="{7125DF23-982E-40FF-A822-9B9E6932D11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C1CC20-BA9A-4FED-83FF-7E66060B65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ED7F3EA-FB21-4C18-AEFE-D48FB0CE7CF9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ES" sz="1200" b="1" dirty="0" err="1" smtClean="0"/>
            <a:t>Login</a:t>
          </a:r>
          <a:endParaRPr lang="es-ES" sz="1200" b="1" dirty="0"/>
        </a:p>
      </dgm:t>
    </dgm:pt>
    <dgm:pt modelId="{5C307A17-BB06-48E6-B031-E40DA60BFA1F}" type="parTrans" cxnId="{3FF9AFCA-AF5B-4879-8A8C-325CBC039D8C}">
      <dgm:prSet/>
      <dgm:spPr/>
      <dgm:t>
        <a:bodyPr/>
        <a:lstStyle/>
        <a:p>
          <a:endParaRPr lang="es-ES" sz="2000" b="1"/>
        </a:p>
      </dgm:t>
    </dgm:pt>
    <dgm:pt modelId="{3AA0382F-90D0-4447-9A50-D08E386D03C1}" type="sibTrans" cxnId="{3FF9AFCA-AF5B-4879-8A8C-325CBC039D8C}">
      <dgm:prSet/>
      <dgm:spPr/>
      <dgm:t>
        <a:bodyPr/>
        <a:lstStyle/>
        <a:p>
          <a:endParaRPr lang="es-ES" sz="2000" b="1"/>
        </a:p>
      </dgm:t>
    </dgm:pt>
    <dgm:pt modelId="{3711CC0C-7D91-42B8-83DE-606591DA4200}">
      <dgm:prSet phldrT="[Texto]" custT="1"/>
      <dgm:spPr>
        <a:solidFill>
          <a:srgbClr val="95C13D"/>
        </a:solidFill>
      </dgm:spPr>
      <dgm:t>
        <a:bodyPr/>
        <a:lstStyle/>
        <a:p>
          <a:r>
            <a:rPr lang="es-ES" sz="1200" b="1" dirty="0" smtClean="0"/>
            <a:t>Navegación</a:t>
          </a:r>
          <a:endParaRPr lang="es-ES" sz="1200" b="1" dirty="0"/>
        </a:p>
      </dgm:t>
    </dgm:pt>
    <dgm:pt modelId="{F2C41667-C479-4D61-8B75-B58BFB314785}" type="parTrans" cxnId="{E7E23D08-4E1A-4BB8-BB80-B2DCB0ADE445}">
      <dgm:prSet/>
      <dgm:spPr/>
      <dgm:t>
        <a:bodyPr/>
        <a:lstStyle/>
        <a:p>
          <a:endParaRPr lang="es-ES" sz="2000" b="1"/>
        </a:p>
      </dgm:t>
    </dgm:pt>
    <dgm:pt modelId="{AE2697B6-97A2-4CC0-B202-EFA6A87A9EC5}" type="sibTrans" cxnId="{E7E23D08-4E1A-4BB8-BB80-B2DCB0ADE445}">
      <dgm:prSet/>
      <dgm:spPr/>
      <dgm:t>
        <a:bodyPr/>
        <a:lstStyle/>
        <a:p>
          <a:endParaRPr lang="es-ES" sz="2000" b="1"/>
        </a:p>
      </dgm:t>
    </dgm:pt>
    <dgm:pt modelId="{9EE39719-23E9-4EC5-B99F-D39DB6BD3460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ES" sz="1200" b="1" dirty="0" smtClean="0"/>
            <a:t>Búsqueda</a:t>
          </a:r>
          <a:endParaRPr lang="es-ES" sz="1200" b="1" dirty="0"/>
        </a:p>
      </dgm:t>
    </dgm:pt>
    <dgm:pt modelId="{1B3C369F-53A3-4E71-B6FF-68CD9730F695}" type="parTrans" cxnId="{ACC8462D-1E60-49D7-B5C5-219BF8D94EB8}">
      <dgm:prSet/>
      <dgm:spPr/>
      <dgm:t>
        <a:bodyPr/>
        <a:lstStyle/>
        <a:p>
          <a:endParaRPr lang="es-ES" sz="2000" b="1"/>
        </a:p>
      </dgm:t>
    </dgm:pt>
    <dgm:pt modelId="{34ADFE53-EFE9-4A3D-ABD6-C337C88CC190}" type="sibTrans" cxnId="{ACC8462D-1E60-49D7-B5C5-219BF8D94EB8}">
      <dgm:prSet/>
      <dgm:spPr/>
      <dgm:t>
        <a:bodyPr/>
        <a:lstStyle/>
        <a:p>
          <a:endParaRPr lang="es-ES" sz="2000" b="1"/>
        </a:p>
      </dgm:t>
    </dgm:pt>
    <dgm:pt modelId="{09A311A3-C5E1-4253-B44E-AF6DC19C10CF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ES" sz="1200" b="1" dirty="0" smtClean="0"/>
            <a:t>Panel de control</a:t>
          </a:r>
          <a:endParaRPr lang="es-ES" sz="1200" b="1" dirty="0"/>
        </a:p>
      </dgm:t>
    </dgm:pt>
    <dgm:pt modelId="{B5EBEF28-3DB8-4229-B96D-36754F49EC17}" type="parTrans" cxnId="{4E0893A8-38F9-4FFF-8BF4-2C73EADFE826}">
      <dgm:prSet/>
      <dgm:spPr/>
      <dgm:t>
        <a:bodyPr/>
        <a:lstStyle/>
        <a:p>
          <a:endParaRPr lang="es-ES" sz="2000" b="1"/>
        </a:p>
      </dgm:t>
    </dgm:pt>
    <dgm:pt modelId="{67D2C7C5-2F40-480F-BA0D-EFEFE391D901}" type="sibTrans" cxnId="{4E0893A8-38F9-4FFF-8BF4-2C73EADFE826}">
      <dgm:prSet/>
      <dgm:spPr/>
      <dgm:t>
        <a:bodyPr/>
        <a:lstStyle/>
        <a:p>
          <a:endParaRPr lang="es-ES" sz="2000" b="1"/>
        </a:p>
      </dgm:t>
    </dgm:pt>
    <dgm:pt modelId="{7C0A745D-523D-404A-8CC8-21D8C38A30E2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ES" sz="1200" b="1" dirty="0" smtClean="0"/>
            <a:t>Edición de Página</a:t>
          </a:r>
          <a:endParaRPr lang="es-ES" sz="1200" b="1" dirty="0"/>
        </a:p>
      </dgm:t>
    </dgm:pt>
    <dgm:pt modelId="{DF57A4DA-12BF-482F-BBC2-F1E2B77FED55}" type="parTrans" cxnId="{1D0B70A8-5A14-4B7E-AA70-32EB6BEBC6C3}">
      <dgm:prSet/>
      <dgm:spPr/>
      <dgm:t>
        <a:bodyPr/>
        <a:lstStyle/>
        <a:p>
          <a:endParaRPr lang="es-ES" sz="2000" b="1"/>
        </a:p>
      </dgm:t>
    </dgm:pt>
    <dgm:pt modelId="{DC195757-A7A2-4F05-846B-DDCE2E7D1934}" type="sibTrans" cxnId="{1D0B70A8-5A14-4B7E-AA70-32EB6BEBC6C3}">
      <dgm:prSet/>
      <dgm:spPr/>
      <dgm:t>
        <a:bodyPr/>
        <a:lstStyle/>
        <a:p>
          <a:endParaRPr lang="es-ES" sz="2000" b="1"/>
        </a:p>
      </dgm:t>
    </dgm:pt>
    <dgm:pt modelId="{E5941ED1-31C5-4B86-8743-1BE334F3AF76}">
      <dgm:prSet phldrT="[Texto]" custT="1"/>
      <dgm:spPr>
        <a:solidFill>
          <a:srgbClr val="006600"/>
        </a:solidFill>
      </dgm:spPr>
      <dgm:t>
        <a:bodyPr/>
        <a:lstStyle/>
        <a:p>
          <a:r>
            <a:rPr lang="es-ES" sz="1200" b="1" dirty="0" smtClean="0"/>
            <a:t>Visualización Simulador</a:t>
          </a:r>
          <a:endParaRPr lang="es-ES" sz="1200" b="1" dirty="0"/>
        </a:p>
      </dgm:t>
    </dgm:pt>
    <dgm:pt modelId="{88EA483A-8102-4581-BEBC-296731565876}" type="parTrans" cxnId="{6FF74253-93F7-44E3-967B-F633D485F6A6}">
      <dgm:prSet/>
      <dgm:spPr/>
      <dgm:t>
        <a:bodyPr/>
        <a:lstStyle/>
        <a:p>
          <a:endParaRPr lang="es-ES" sz="2000" b="1"/>
        </a:p>
      </dgm:t>
    </dgm:pt>
    <dgm:pt modelId="{86EC9F5C-BAB1-46A5-8121-C690A5181C7F}" type="sibTrans" cxnId="{6FF74253-93F7-44E3-967B-F633D485F6A6}">
      <dgm:prSet/>
      <dgm:spPr/>
      <dgm:t>
        <a:bodyPr/>
        <a:lstStyle/>
        <a:p>
          <a:endParaRPr lang="es-ES" sz="2000" b="1"/>
        </a:p>
      </dgm:t>
    </dgm:pt>
    <dgm:pt modelId="{2FE78AF8-DC9A-4BB8-9B72-C489488DBF43}" type="pres">
      <dgm:prSet presAssocID="{84C1CC20-BA9A-4FED-83FF-7E66060B6547}" presName="Name0" presStyleCnt="0">
        <dgm:presLayoutVars>
          <dgm:dir/>
          <dgm:animLvl val="lvl"/>
          <dgm:resizeHandles val="exact"/>
        </dgm:presLayoutVars>
      </dgm:prSet>
      <dgm:spPr/>
    </dgm:pt>
    <dgm:pt modelId="{32801250-360F-4B0A-8DBA-628342AEB41A}" type="pres">
      <dgm:prSet presAssocID="{3ED7F3EA-FB21-4C18-AEFE-D48FB0CE7CF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468ADE-B102-48DE-A03A-27AEE0853E98}" type="pres">
      <dgm:prSet presAssocID="{3AA0382F-90D0-4447-9A50-D08E386D03C1}" presName="parTxOnlySpace" presStyleCnt="0"/>
      <dgm:spPr/>
    </dgm:pt>
    <dgm:pt modelId="{89277B74-6993-4BF0-96AE-EA468B883D5B}" type="pres">
      <dgm:prSet presAssocID="{3711CC0C-7D91-42B8-83DE-606591DA420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3DF9AC2-3096-4E5D-8DFC-7BE7482CF673}" type="pres">
      <dgm:prSet presAssocID="{AE2697B6-97A2-4CC0-B202-EFA6A87A9EC5}" presName="parTxOnlySpace" presStyleCnt="0"/>
      <dgm:spPr/>
    </dgm:pt>
    <dgm:pt modelId="{A40951C4-57F9-426F-8EEB-9C8E4B565635}" type="pres">
      <dgm:prSet presAssocID="{9EE39719-23E9-4EC5-B99F-D39DB6BD346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FA5979-0FC4-43C6-A08E-760A84975E70}" type="pres">
      <dgm:prSet presAssocID="{34ADFE53-EFE9-4A3D-ABD6-C337C88CC190}" presName="parTxOnlySpace" presStyleCnt="0"/>
      <dgm:spPr/>
    </dgm:pt>
    <dgm:pt modelId="{A2B2D906-736F-4B52-B0B7-6FB6E1319642}" type="pres">
      <dgm:prSet presAssocID="{09A311A3-C5E1-4253-B44E-AF6DC19C10C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4ABC00-2FF1-47DA-B6A9-D1A7EE183A4C}" type="pres">
      <dgm:prSet presAssocID="{67D2C7C5-2F40-480F-BA0D-EFEFE391D901}" presName="parTxOnlySpace" presStyleCnt="0"/>
      <dgm:spPr/>
    </dgm:pt>
    <dgm:pt modelId="{2A7DECEA-FAA4-43C1-B362-077BB1589D24}" type="pres">
      <dgm:prSet presAssocID="{7C0A745D-523D-404A-8CC8-21D8C38A30E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F1F8BD-9E66-4A7D-9789-389C37CBD774}" type="pres">
      <dgm:prSet presAssocID="{DC195757-A7A2-4F05-846B-DDCE2E7D1934}" presName="parTxOnlySpace" presStyleCnt="0"/>
      <dgm:spPr/>
    </dgm:pt>
    <dgm:pt modelId="{692D19F9-089E-43E1-AABD-E09B4F4FFF1C}" type="pres">
      <dgm:prSet presAssocID="{E5941ED1-31C5-4B86-8743-1BE334F3AF7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37633EE-87A0-47EB-88D0-6D3F329D6F90}" type="presOf" srcId="{09A311A3-C5E1-4253-B44E-AF6DC19C10CF}" destId="{A2B2D906-736F-4B52-B0B7-6FB6E1319642}" srcOrd="0" destOrd="0" presId="urn:microsoft.com/office/officeart/2005/8/layout/chevron1"/>
    <dgm:cxn modelId="{1D0B70A8-5A14-4B7E-AA70-32EB6BEBC6C3}" srcId="{84C1CC20-BA9A-4FED-83FF-7E66060B6547}" destId="{7C0A745D-523D-404A-8CC8-21D8C38A30E2}" srcOrd="4" destOrd="0" parTransId="{DF57A4DA-12BF-482F-BBC2-F1E2B77FED55}" sibTransId="{DC195757-A7A2-4F05-846B-DDCE2E7D1934}"/>
    <dgm:cxn modelId="{6FF74253-93F7-44E3-967B-F633D485F6A6}" srcId="{84C1CC20-BA9A-4FED-83FF-7E66060B6547}" destId="{E5941ED1-31C5-4B86-8743-1BE334F3AF76}" srcOrd="5" destOrd="0" parTransId="{88EA483A-8102-4581-BEBC-296731565876}" sibTransId="{86EC9F5C-BAB1-46A5-8121-C690A5181C7F}"/>
    <dgm:cxn modelId="{D579C82F-D4BB-44CB-AD11-E9109B158AD4}" type="presOf" srcId="{E5941ED1-31C5-4B86-8743-1BE334F3AF76}" destId="{692D19F9-089E-43E1-AABD-E09B4F4FFF1C}" srcOrd="0" destOrd="0" presId="urn:microsoft.com/office/officeart/2005/8/layout/chevron1"/>
    <dgm:cxn modelId="{3FF9AFCA-AF5B-4879-8A8C-325CBC039D8C}" srcId="{84C1CC20-BA9A-4FED-83FF-7E66060B6547}" destId="{3ED7F3EA-FB21-4C18-AEFE-D48FB0CE7CF9}" srcOrd="0" destOrd="0" parTransId="{5C307A17-BB06-48E6-B031-E40DA60BFA1F}" sibTransId="{3AA0382F-90D0-4447-9A50-D08E386D03C1}"/>
    <dgm:cxn modelId="{310BB0E7-42B1-466A-8784-5A87F7ACD6E5}" type="presOf" srcId="{3ED7F3EA-FB21-4C18-AEFE-D48FB0CE7CF9}" destId="{32801250-360F-4B0A-8DBA-628342AEB41A}" srcOrd="0" destOrd="0" presId="urn:microsoft.com/office/officeart/2005/8/layout/chevron1"/>
    <dgm:cxn modelId="{FE73BDE9-7D1C-4967-8412-588D350B8298}" type="presOf" srcId="{7C0A745D-523D-404A-8CC8-21D8C38A30E2}" destId="{2A7DECEA-FAA4-43C1-B362-077BB1589D24}" srcOrd="0" destOrd="0" presId="urn:microsoft.com/office/officeart/2005/8/layout/chevron1"/>
    <dgm:cxn modelId="{E1270A79-B73D-48F3-8EFC-EAD8886FAC61}" type="presOf" srcId="{9EE39719-23E9-4EC5-B99F-D39DB6BD3460}" destId="{A40951C4-57F9-426F-8EEB-9C8E4B565635}" srcOrd="0" destOrd="0" presId="urn:microsoft.com/office/officeart/2005/8/layout/chevron1"/>
    <dgm:cxn modelId="{4E0893A8-38F9-4FFF-8BF4-2C73EADFE826}" srcId="{84C1CC20-BA9A-4FED-83FF-7E66060B6547}" destId="{09A311A3-C5E1-4253-B44E-AF6DC19C10CF}" srcOrd="3" destOrd="0" parTransId="{B5EBEF28-3DB8-4229-B96D-36754F49EC17}" sibTransId="{67D2C7C5-2F40-480F-BA0D-EFEFE391D901}"/>
    <dgm:cxn modelId="{ACC8462D-1E60-49D7-B5C5-219BF8D94EB8}" srcId="{84C1CC20-BA9A-4FED-83FF-7E66060B6547}" destId="{9EE39719-23E9-4EC5-B99F-D39DB6BD3460}" srcOrd="2" destOrd="0" parTransId="{1B3C369F-53A3-4E71-B6FF-68CD9730F695}" sibTransId="{34ADFE53-EFE9-4A3D-ABD6-C337C88CC190}"/>
    <dgm:cxn modelId="{7B0B5EFE-CA54-4BDE-B4F7-026FBCDE3BD1}" type="presOf" srcId="{3711CC0C-7D91-42B8-83DE-606591DA4200}" destId="{89277B74-6993-4BF0-96AE-EA468B883D5B}" srcOrd="0" destOrd="0" presId="urn:microsoft.com/office/officeart/2005/8/layout/chevron1"/>
    <dgm:cxn modelId="{E7E23D08-4E1A-4BB8-BB80-B2DCB0ADE445}" srcId="{84C1CC20-BA9A-4FED-83FF-7E66060B6547}" destId="{3711CC0C-7D91-42B8-83DE-606591DA4200}" srcOrd="1" destOrd="0" parTransId="{F2C41667-C479-4D61-8B75-B58BFB314785}" sibTransId="{AE2697B6-97A2-4CC0-B202-EFA6A87A9EC5}"/>
    <dgm:cxn modelId="{A5B8C37E-FA83-4FF7-9DDC-03A7276527A5}" type="presOf" srcId="{84C1CC20-BA9A-4FED-83FF-7E66060B6547}" destId="{2FE78AF8-DC9A-4BB8-9B72-C489488DBF43}" srcOrd="0" destOrd="0" presId="urn:microsoft.com/office/officeart/2005/8/layout/chevron1"/>
    <dgm:cxn modelId="{03EC2A50-CAFD-4643-8C6C-21596607A167}" type="presParOf" srcId="{2FE78AF8-DC9A-4BB8-9B72-C489488DBF43}" destId="{32801250-360F-4B0A-8DBA-628342AEB41A}" srcOrd="0" destOrd="0" presId="urn:microsoft.com/office/officeart/2005/8/layout/chevron1"/>
    <dgm:cxn modelId="{14D5E68A-B9CD-4E31-BD5B-761BD717967F}" type="presParOf" srcId="{2FE78AF8-DC9A-4BB8-9B72-C489488DBF43}" destId="{7A468ADE-B102-48DE-A03A-27AEE0853E98}" srcOrd="1" destOrd="0" presId="urn:microsoft.com/office/officeart/2005/8/layout/chevron1"/>
    <dgm:cxn modelId="{E0B1A0D6-301B-49A4-9D67-55943B1C9C1D}" type="presParOf" srcId="{2FE78AF8-DC9A-4BB8-9B72-C489488DBF43}" destId="{89277B74-6993-4BF0-96AE-EA468B883D5B}" srcOrd="2" destOrd="0" presId="urn:microsoft.com/office/officeart/2005/8/layout/chevron1"/>
    <dgm:cxn modelId="{C3EEB6E5-0D48-403C-970A-2088D84083AE}" type="presParOf" srcId="{2FE78AF8-DC9A-4BB8-9B72-C489488DBF43}" destId="{53DF9AC2-3096-4E5D-8DFC-7BE7482CF673}" srcOrd="3" destOrd="0" presId="urn:microsoft.com/office/officeart/2005/8/layout/chevron1"/>
    <dgm:cxn modelId="{FEFAFA19-E46D-476C-AB3C-3570C5231B55}" type="presParOf" srcId="{2FE78AF8-DC9A-4BB8-9B72-C489488DBF43}" destId="{A40951C4-57F9-426F-8EEB-9C8E4B565635}" srcOrd="4" destOrd="0" presId="urn:microsoft.com/office/officeart/2005/8/layout/chevron1"/>
    <dgm:cxn modelId="{AC7A34E4-BB7C-408D-908B-6EB762C48E23}" type="presParOf" srcId="{2FE78AF8-DC9A-4BB8-9B72-C489488DBF43}" destId="{78FA5979-0FC4-43C6-A08E-760A84975E70}" srcOrd="5" destOrd="0" presId="urn:microsoft.com/office/officeart/2005/8/layout/chevron1"/>
    <dgm:cxn modelId="{33BFF2D4-C743-4292-A7F4-75FC8E759810}" type="presParOf" srcId="{2FE78AF8-DC9A-4BB8-9B72-C489488DBF43}" destId="{A2B2D906-736F-4B52-B0B7-6FB6E1319642}" srcOrd="6" destOrd="0" presId="urn:microsoft.com/office/officeart/2005/8/layout/chevron1"/>
    <dgm:cxn modelId="{F47A6229-DF05-4266-8212-2673277B6E1A}" type="presParOf" srcId="{2FE78AF8-DC9A-4BB8-9B72-C489488DBF43}" destId="{F34ABC00-2FF1-47DA-B6A9-D1A7EE183A4C}" srcOrd="7" destOrd="0" presId="urn:microsoft.com/office/officeart/2005/8/layout/chevron1"/>
    <dgm:cxn modelId="{A8B6EC46-829D-46A3-98DF-6D6A3AAE1F23}" type="presParOf" srcId="{2FE78AF8-DC9A-4BB8-9B72-C489488DBF43}" destId="{2A7DECEA-FAA4-43C1-B362-077BB1589D24}" srcOrd="8" destOrd="0" presId="urn:microsoft.com/office/officeart/2005/8/layout/chevron1"/>
    <dgm:cxn modelId="{FDCC95C0-6B7B-4DE0-B7DB-A69DE105AB31}" type="presParOf" srcId="{2FE78AF8-DC9A-4BB8-9B72-C489488DBF43}" destId="{2CF1F8BD-9E66-4A7D-9789-389C37CBD774}" srcOrd="9" destOrd="0" presId="urn:microsoft.com/office/officeart/2005/8/layout/chevron1"/>
    <dgm:cxn modelId="{7F87DFEF-6836-4E57-A66E-44D75149929A}" type="presParOf" srcId="{2FE78AF8-DC9A-4BB8-9B72-C489488DBF43}" destId="{692D19F9-089E-43E1-AABD-E09B4F4FFF1C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0B90D3-0A07-4961-BEF7-DDF4BC3EC16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348BEAB-6B47-4AAA-BB83-0FDDF422070C}">
      <dgm:prSet phldrT="[Texto]" custT="1"/>
      <dgm:spPr>
        <a:solidFill>
          <a:srgbClr val="0070C0"/>
        </a:solidFill>
      </dgm:spPr>
      <dgm:t>
        <a:bodyPr/>
        <a:lstStyle/>
        <a:p>
          <a:r>
            <a:rPr lang="es-ES" sz="1400" b="1" dirty="0" smtClean="0"/>
            <a:t>Componentes OOTB</a:t>
          </a:r>
          <a:endParaRPr lang="es-ES" sz="1400" b="1" dirty="0"/>
        </a:p>
      </dgm:t>
    </dgm:pt>
    <dgm:pt modelId="{17B31E24-3BAA-49F9-9837-7488D2F07760}" type="parTrans" cxnId="{2833E5DE-8E7E-4C9C-B321-83FED1D27DB4}">
      <dgm:prSet/>
      <dgm:spPr/>
      <dgm:t>
        <a:bodyPr/>
        <a:lstStyle/>
        <a:p>
          <a:endParaRPr lang="es-ES" sz="1800" b="1"/>
        </a:p>
      </dgm:t>
    </dgm:pt>
    <dgm:pt modelId="{712C9907-6284-47F1-AF9F-D85369FF96B3}" type="sibTrans" cxnId="{2833E5DE-8E7E-4C9C-B321-83FED1D27DB4}">
      <dgm:prSet/>
      <dgm:spPr/>
      <dgm:t>
        <a:bodyPr/>
        <a:lstStyle/>
        <a:p>
          <a:endParaRPr lang="es-ES" sz="1800" b="1"/>
        </a:p>
      </dgm:t>
    </dgm:pt>
    <dgm:pt modelId="{47E5B97B-27FE-4607-9A76-CE0B4B0486A2}">
      <dgm:prSet phldrT="[Texto]" custT="1"/>
      <dgm:spPr>
        <a:solidFill>
          <a:srgbClr val="FF9900"/>
        </a:solidFill>
      </dgm:spPr>
      <dgm:t>
        <a:bodyPr/>
        <a:lstStyle/>
        <a:p>
          <a:r>
            <a:rPr lang="es-ES" sz="1200" b="1" baseline="0" dirty="0" smtClean="0">
              <a:solidFill>
                <a:schemeClr val="bg1"/>
              </a:solidFill>
            </a:rPr>
            <a:t>Calendario</a:t>
          </a:r>
          <a:endParaRPr lang="es-ES" sz="1200" b="1" dirty="0"/>
        </a:p>
      </dgm:t>
    </dgm:pt>
    <dgm:pt modelId="{F4BEE57B-48FE-4060-9F1F-A351BD0B3A43}" type="parTrans" cxnId="{C9A4C76E-7D2C-48D3-9ED6-8B66BE5A006A}">
      <dgm:prSet/>
      <dgm:spPr/>
      <dgm:t>
        <a:bodyPr/>
        <a:lstStyle/>
        <a:p>
          <a:endParaRPr lang="es-ES" sz="1800" b="1"/>
        </a:p>
      </dgm:t>
    </dgm:pt>
    <dgm:pt modelId="{066ED4E4-B1FD-4C0F-B84B-5C1458F121E0}" type="sibTrans" cxnId="{C9A4C76E-7D2C-48D3-9ED6-8B66BE5A006A}">
      <dgm:prSet/>
      <dgm:spPr/>
      <dgm:t>
        <a:bodyPr/>
        <a:lstStyle/>
        <a:p>
          <a:endParaRPr lang="es-ES" sz="1800" b="1"/>
        </a:p>
      </dgm:t>
    </dgm:pt>
    <dgm:pt modelId="{EEDFE761-B01C-41E0-9B26-6AFB17A0F1CD}">
      <dgm:prSet phldrT="[Texto]" custT="1"/>
      <dgm:spPr>
        <a:solidFill>
          <a:srgbClr val="92D050"/>
        </a:solidFill>
      </dgm:spPr>
      <dgm:t>
        <a:bodyPr/>
        <a:lstStyle/>
        <a:p>
          <a:r>
            <a:rPr lang="es-ES" sz="1200" b="1" dirty="0" smtClean="0"/>
            <a:t>Biblioteca de Documentos</a:t>
          </a:r>
          <a:endParaRPr lang="es-ES" sz="1200" b="1" dirty="0"/>
        </a:p>
      </dgm:t>
    </dgm:pt>
    <dgm:pt modelId="{1E298C37-9636-4B58-AD9B-DE36A31A9E3B}" type="parTrans" cxnId="{8424BB6A-9037-4E04-8F7A-E90E2A82DEFB}">
      <dgm:prSet/>
      <dgm:spPr/>
      <dgm:t>
        <a:bodyPr/>
        <a:lstStyle/>
        <a:p>
          <a:endParaRPr lang="es-ES" sz="1800" b="1"/>
        </a:p>
      </dgm:t>
    </dgm:pt>
    <dgm:pt modelId="{ADAA1121-86E6-4C0C-8E16-CDD56FD7D6BC}" type="sibTrans" cxnId="{8424BB6A-9037-4E04-8F7A-E90E2A82DEFB}">
      <dgm:prSet/>
      <dgm:spPr/>
      <dgm:t>
        <a:bodyPr/>
        <a:lstStyle/>
        <a:p>
          <a:endParaRPr lang="es-ES" sz="1800" b="1"/>
        </a:p>
      </dgm:t>
    </dgm:pt>
    <dgm:pt modelId="{2CDBA603-C124-4FF6-94E4-82E2B9DB6F7D}">
      <dgm:prSet phldrT="[Texto]" custT="1"/>
      <dgm:spPr>
        <a:solidFill>
          <a:srgbClr val="CC99FF"/>
        </a:solidFill>
      </dgm:spPr>
      <dgm:t>
        <a:bodyPr/>
        <a:lstStyle/>
        <a:p>
          <a:r>
            <a:rPr lang="es-ES" sz="1200" b="1" dirty="0" smtClean="0"/>
            <a:t>Encuestas</a:t>
          </a:r>
          <a:endParaRPr lang="es-ES" sz="1200" b="1" dirty="0"/>
        </a:p>
      </dgm:t>
    </dgm:pt>
    <dgm:pt modelId="{E2F5FC3A-4B0E-4E39-87BA-9F769DD53802}" type="parTrans" cxnId="{E4BA48EE-B781-438D-8E98-512FFBDEC6C8}">
      <dgm:prSet/>
      <dgm:spPr/>
      <dgm:t>
        <a:bodyPr/>
        <a:lstStyle/>
        <a:p>
          <a:endParaRPr lang="es-ES" sz="1800" b="1"/>
        </a:p>
      </dgm:t>
    </dgm:pt>
    <dgm:pt modelId="{3BD0CB3B-5D42-4C8A-AFCA-A98D6F220EC8}" type="sibTrans" cxnId="{E4BA48EE-B781-438D-8E98-512FFBDEC6C8}">
      <dgm:prSet/>
      <dgm:spPr/>
      <dgm:t>
        <a:bodyPr/>
        <a:lstStyle/>
        <a:p>
          <a:endParaRPr lang="es-ES" sz="1800" b="1"/>
        </a:p>
      </dgm:t>
    </dgm:pt>
    <dgm:pt modelId="{D86D38DF-7CA2-4DF2-B3D1-3B26160F03E0}">
      <dgm:prSet phldrT="[Texto]" custT="1"/>
      <dgm:spPr>
        <a:solidFill>
          <a:srgbClr val="002060"/>
        </a:solidFill>
      </dgm:spPr>
      <dgm:t>
        <a:bodyPr/>
        <a:lstStyle/>
        <a:p>
          <a:r>
            <a:rPr lang="es-ES" sz="1200" b="1" dirty="0" smtClean="0"/>
            <a:t>Blogs</a:t>
          </a:r>
          <a:endParaRPr lang="es-ES" sz="1200" b="1" dirty="0"/>
        </a:p>
      </dgm:t>
    </dgm:pt>
    <dgm:pt modelId="{1CDA7AAF-85AA-447E-A010-51466E78BB0C}" type="parTrans" cxnId="{917D3019-5625-4A5B-AA2C-EDE206293A0B}">
      <dgm:prSet/>
      <dgm:spPr/>
      <dgm:t>
        <a:bodyPr/>
        <a:lstStyle/>
        <a:p>
          <a:endParaRPr lang="es-ES" sz="1800" b="1"/>
        </a:p>
      </dgm:t>
    </dgm:pt>
    <dgm:pt modelId="{EDA5117B-3CB8-4F2D-BA8D-844AC7EDEBE0}" type="sibTrans" cxnId="{917D3019-5625-4A5B-AA2C-EDE206293A0B}">
      <dgm:prSet/>
      <dgm:spPr/>
      <dgm:t>
        <a:bodyPr/>
        <a:lstStyle/>
        <a:p>
          <a:endParaRPr lang="es-ES" sz="1800" b="1"/>
        </a:p>
      </dgm:t>
    </dgm:pt>
    <dgm:pt modelId="{8F892B0B-190B-41A0-AFA4-5A8403A49A94}">
      <dgm:prSet phldrT="[Texto]" custT="1"/>
      <dgm:spPr>
        <a:solidFill>
          <a:srgbClr val="414143"/>
        </a:solidFill>
      </dgm:spPr>
      <dgm:t>
        <a:bodyPr/>
        <a:lstStyle/>
        <a:p>
          <a:r>
            <a:rPr lang="es-ES" sz="1200" b="1" dirty="0" smtClean="0"/>
            <a:t>Formulario Web</a:t>
          </a:r>
          <a:endParaRPr lang="es-ES" sz="1200" b="1" dirty="0"/>
        </a:p>
      </dgm:t>
    </dgm:pt>
    <dgm:pt modelId="{FD6482B0-80DD-401F-B963-763094F5E7D8}" type="parTrans" cxnId="{9C3AB781-6A10-46C0-B90A-61B199DAB7AC}">
      <dgm:prSet/>
      <dgm:spPr/>
      <dgm:t>
        <a:bodyPr/>
        <a:lstStyle/>
        <a:p>
          <a:endParaRPr lang="es-ES" sz="1800" b="1"/>
        </a:p>
      </dgm:t>
    </dgm:pt>
    <dgm:pt modelId="{536EE102-019E-4ACD-8AEF-D7B6172A9F7D}" type="sibTrans" cxnId="{9C3AB781-6A10-46C0-B90A-61B199DAB7AC}">
      <dgm:prSet/>
      <dgm:spPr/>
      <dgm:t>
        <a:bodyPr/>
        <a:lstStyle/>
        <a:p>
          <a:endParaRPr lang="es-ES" sz="1800" b="1"/>
        </a:p>
      </dgm:t>
    </dgm:pt>
    <dgm:pt modelId="{D078542E-45EE-420A-BA76-3316C5F79914}" type="pres">
      <dgm:prSet presAssocID="{CB0B90D3-0A07-4961-BEF7-DDF4BC3EC16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4AF5E15-37B6-46DC-8B80-7D8E32DBEB3D}" type="pres">
      <dgm:prSet presAssocID="{9348BEAB-6B47-4AAA-BB83-0FDDF422070C}" presName="centerShape" presStyleLbl="node0" presStyleIdx="0" presStyleCnt="1"/>
      <dgm:spPr/>
      <dgm:t>
        <a:bodyPr/>
        <a:lstStyle/>
        <a:p>
          <a:endParaRPr lang="es-ES"/>
        </a:p>
      </dgm:t>
    </dgm:pt>
    <dgm:pt modelId="{F9B5E610-4B03-45AF-88D6-EF32828131A1}" type="pres">
      <dgm:prSet presAssocID="{47E5B97B-27FE-4607-9A76-CE0B4B0486A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3A75A8C-F01B-4764-BDEA-3713CABAFCB7}" type="pres">
      <dgm:prSet presAssocID="{47E5B97B-27FE-4607-9A76-CE0B4B0486A2}" presName="dummy" presStyleCnt="0"/>
      <dgm:spPr/>
    </dgm:pt>
    <dgm:pt modelId="{6881AA5C-DC6D-4C56-BC23-2ED49FA91F21}" type="pres">
      <dgm:prSet presAssocID="{066ED4E4-B1FD-4C0F-B84B-5C1458F121E0}" presName="sibTrans" presStyleLbl="sibTrans2D1" presStyleIdx="0" presStyleCnt="5"/>
      <dgm:spPr/>
      <dgm:t>
        <a:bodyPr/>
        <a:lstStyle/>
        <a:p>
          <a:endParaRPr lang="es-ES"/>
        </a:p>
      </dgm:t>
    </dgm:pt>
    <dgm:pt modelId="{99B7333E-544C-4225-BFF8-321FA969020A}" type="pres">
      <dgm:prSet presAssocID="{EEDFE761-B01C-41E0-9B26-6AFB17A0F1C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001B01-B216-4B4C-83DF-0DCB6B62D8DC}" type="pres">
      <dgm:prSet presAssocID="{EEDFE761-B01C-41E0-9B26-6AFB17A0F1CD}" presName="dummy" presStyleCnt="0"/>
      <dgm:spPr/>
    </dgm:pt>
    <dgm:pt modelId="{2DB50CE2-FAF4-4E23-A3A8-FA837874A37E}" type="pres">
      <dgm:prSet presAssocID="{ADAA1121-86E6-4C0C-8E16-CDD56FD7D6BC}" presName="sibTrans" presStyleLbl="sibTrans2D1" presStyleIdx="1" presStyleCnt="5"/>
      <dgm:spPr/>
      <dgm:t>
        <a:bodyPr/>
        <a:lstStyle/>
        <a:p>
          <a:endParaRPr lang="es-ES"/>
        </a:p>
      </dgm:t>
    </dgm:pt>
    <dgm:pt modelId="{04386B20-E52D-4AAB-BDFD-4285E4614C33}" type="pres">
      <dgm:prSet presAssocID="{2CDBA603-C124-4FF6-94E4-82E2B9DB6F7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0792DB7-7BD0-45AA-ACDF-DD80E914B777}" type="pres">
      <dgm:prSet presAssocID="{2CDBA603-C124-4FF6-94E4-82E2B9DB6F7D}" presName="dummy" presStyleCnt="0"/>
      <dgm:spPr/>
    </dgm:pt>
    <dgm:pt modelId="{CB224CF5-EB01-43A5-96DF-A493E21DF3A3}" type="pres">
      <dgm:prSet presAssocID="{3BD0CB3B-5D42-4C8A-AFCA-A98D6F220EC8}" presName="sibTrans" presStyleLbl="sibTrans2D1" presStyleIdx="2" presStyleCnt="5"/>
      <dgm:spPr/>
      <dgm:t>
        <a:bodyPr/>
        <a:lstStyle/>
        <a:p>
          <a:endParaRPr lang="es-ES"/>
        </a:p>
      </dgm:t>
    </dgm:pt>
    <dgm:pt modelId="{E0659710-73B4-4B9E-B5F2-4CC709101485}" type="pres">
      <dgm:prSet presAssocID="{D86D38DF-7CA2-4DF2-B3D1-3B26160F03E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4D91B7-34B8-4DB3-8585-BFA1D05066E7}" type="pres">
      <dgm:prSet presAssocID="{D86D38DF-7CA2-4DF2-B3D1-3B26160F03E0}" presName="dummy" presStyleCnt="0"/>
      <dgm:spPr/>
    </dgm:pt>
    <dgm:pt modelId="{B97875D4-065B-4EE0-BF9F-88723B81E25C}" type="pres">
      <dgm:prSet presAssocID="{EDA5117B-3CB8-4F2D-BA8D-844AC7EDEBE0}" presName="sibTrans" presStyleLbl="sibTrans2D1" presStyleIdx="3" presStyleCnt="5"/>
      <dgm:spPr/>
      <dgm:t>
        <a:bodyPr/>
        <a:lstStyle/>
        <a:p>
          <a:endParaRPr lang="es-ES"/>
        </a:p>
      </dgm:t>
    </dgm:pt>
    <dgm:pt modelId="{28009EFE-DBE2-4DD0-A20D-4EEDAA8F3C23}" type="pres">
      <dgm:prSet presAssocID="{8F892B0B-190B-41A0-AFA4-5A8403A49A9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2E059A7-69FC-4978-9445-BD13A65111C2}" type="pres">
      <dgm:prSet presAssocID="{8F892B0B-190B-41A0-AFA4-5A8403A49A94}" presName="dummy" presStyleCnt="0"/>
      <dgm:spPr/>
    </dgm:pt>
    <dgm:pt modelId="{34CDC42D-938A-49E3-9F61-13514B817F7D}" type="pres">
      <dgm:prSet presAssocID="{536EE102-019E-4ACD-8AEF-D7B6172A9F7D}" presName="sibTrans" presStyleLbl="sibTrans2D1" presStyleIdx="4" presStyleCnt="5"/>
      <dgm:spPr/>
      <dgm:t>
        <a:bodyPr/>
        <a:lstStyle/>
        <a:p>
          <a:endParaRPr lang="es-ES"/>
        </a:p>
      </dgm:t>
    </dgm:pt>
  </dgm:ptLst>
  <dgm:cxnLst>
    <dgm:cxn modelId="{917D3019-5625-4A5B-AA2C-EDE206293A0B}" srcId="{9348BEAB-6B47-4AAA-BB83-0FDDF422070C}" destId="{D86D38DF-7CA2-4DF2-B3D1-3B26160F03E0}" srcOrd="3" destOrd="0" parTransId="{1CDA7AAF-85AA-447E-A010-51466E78BB0C}" sibTransId="{EDA5117B-3CB8-4F2D-BA8D-844AC7EDEBE0}"/>
    <dgm:cxn modelId="{E4BA48EE-B781-438D-8E98-512FFBDEC6C8}" srcId="{9348BEAB-6B47-4AAA-BB83-0FDDF422070C}" destId="{2CDBA603-C124-4FF6-94E4-82E2B9DB6F7D}" srcOrd="2" destOrd="0" parTransId="{E2F5FC3A-4B0E-4E39-87BA-9F769DD53802}" sibTransId="{3BD0CB3B-5D42-4C8A-AFCA-A98D6F220EC8}"/>
    <dgm:cxn modelId="{507C24B2-940A-40CD-AF29-6887C3932B57}" type="presOf" srcId="{ADAA1121-86E6-4C0C-8E16-CDD56FD7D6BC}" destId="{2DB50CE2-FAF4-4E23-A3A8-FA837874A37E}" srcOrd="0" destOrd="0" presId="urn:microsoft.com/office/officeart/2005/8/layout/radial6"/>
    <dgm:cxn modelId="{CEAB4C84-156E-4AAD-BC03-2D357AE45606}" type="presOf" srcId="{D86D38DF-7CA2-4DF2-B3D1-3B26160F03E0}" destId="{E0659710-73B4-4B9E-B5F2-4CC709101485}" srcOrd="0" destOrd="0" presId="urn:microsoft.com/office/officeart/2005/8/layout/radial6"/>
    <dgm:cxn modelId="{C9A4C76E-7D2C-48D3-9ED6-8B66BE5A006A}" srcId="{9348BEAB-6B47-4AAA-BB83-0FDDF422070C}" destId="{47E5B97B-27FE-4607-9A76-CE0B4B0486A2}" srcOrd="0" destOrd="0" parTransId="{F4BEE57B-48FE-4060-9F1F-A351BD0B3A43}" sibTransId="{066ED4E4-B1FD-4C0F-B84B-5C1458F121E0}"/>
    <dgm:cxn modelId="{74F901CC-F783-4155-A02F-96E16F39F2C0}" type="presOf" srcId="{EEDFE761-B01C-41E0-9B26-6AFB17A0F1CD}" destId="{99B7333E-544C-4225-BFF8-321FA969020A}" srcOrd="0" destOrd="0" presId="urn:microsoft.com/office/officeart/2005/8/layout/radial6"/>
    <dgm:cxn modelId="{7158033A-6881-4C57-B7C9-25BA594DDD75}" type="presOf" srcId="{47E5B97B-27FE-4607-9A76-CE0B4B0486A2}" destId="{F9B5E610-4B03-45AF-88D6-EF32828131A1}" srcOrd="0" destOrd="0" presId="urn:microsoft.com/office/officeart/2005/8/layout/radial6"/>
    <dgm:cxn modelId="{86E989AD-CBEB-4B59-9533-F6E839714091}" type="presOf" srcId="{536EE102-019E-4ACD-8AEF-D7B6172A9F7D}" destId="{34CDC42D-938A-49E3-9F61-13514B817F7D}" srcOrd="0" destOrd="0" presId="urn:microsoft.com/office/officeart/2005/8/layout/radial6"/>
    <dgm:cxn modelId="{E7EEF7A2-AD32-4142-84DE-66F637C5307C}" type="presOf" srcId="{3BD0CB3B-5D42-4C8A-AFCA-A98D6F220EC8}" destId="{CB224CF5-EB01-43A5-96DF-A493E21DF3A3}" srcOrd="0" destOrd="0" presId="urn:microsoft.com/office/officeart/2005/8/layout/radial6"/>
    <dgm:cxn modelId="{8424BB6A-9037-4E04-8F7A-E90E2A82DEFB}" srcId="{9348BEAB-6B47-4AAA-BB83-0FDDF422070C}" destId="{EEDFE761-B01C-41E0-9B26-6AFB17A0F1CD}" srcOrd="1" destOrd="0" parTransId="{1E298C37-9636-4B58-AD9B-DE36A31A9E3B}" sibTransId="{ADAA1121-86E6-4C0C-8E16-CDD56FD7D6BC}"/>
    <dgm:cxn modelId="{1F9F0FE3-A847-4531-AC84-96D081BA6DE1}" type="presOf" srcId="{2CDBA603-C124-4FF6-94E4-82E2B9DB6F7D}" destId="{04386B20-E52D-4AAB-BDFD-4285E4614C33}" srcOrd="0" destOrd="0" presId="urn:microsoft.com/office/officeart/2005/8/layout/radial6"/>
    <dgm:cxn modelId="{020682C1-1FB2-47B9-BB71-961F7E102DC6}" type="presOf" srcId="{8F892B0B-190B-41A0-AFA4-5A8403A49A94}" destId="{28009EFE-DBE2-4DD0-A20D-4EEDAA8F3C23}" srcOrd="0" destOrd="0" presId="urn:microsoft.com/office/officeart/2005/8/layout/radial6"/>
    <dgm:cxn modelId="{2833E5DE-8E7E-4C9C-B321-83FED1D27DB4}" srcId="{CB0B90D3-0A07-4961-BEF7-DDF4BC3EC161}" destId="{9348BEAB-6B47-4AAA-BB83-0FDDF422070C}" srcOrd="0" destOrd="0" parTransId="{17B31E24-3BAA-49F9-9837-7488D2F07760}" sibTransId="{712C9907-6284-47F1-AF9F-D85369FF96B3}"/>
    <dgm:cxn modelId="{9C3AB781-6A10-46C0-B90A-61B199DAB7AC}" srcId="{9348BEAB-6B47-4AAA-BB83-0FDDF422070C}" destId="{8F892B0B-190B-41A0-AFA4-5A8403A49A94}" srcOrd="4" destOrd="0" parTransId="{FD6482B0-80DD-401F-B963-763094F5E7D8}" sibTransId="{536EE102-019E-4ACD-8AEF-D7B6172A9F7D}"/>
    <dgm:cxn modelId="{3114CB6E-A39D-4DAD-93B3-1225F447BB2D}" type="presOf" srcId="{9348BEAB-6B47-4AAA-BB83-0FDDF422070C}" destId="{24AF5E15-37B6-46DC-8B80-7D8E32DBEB3D}" srcOrd="0" destOrd="0" presId="urn:microsoft.com/office/officeart/2005/8/layout/radial6"/>
    <dgm:cxn modelId="{7610E078-423F-437A-889C-CB7F31A0FB37}" type="presOf" srcId="{066ED4E4-B1FD-4C0F-B84B-5C1458F121E0}" destId="{6881AA5C-DC6D-4C56-BC23-2ED49FA91F21}" srcOrd="0" destOrd="0" presId="urn:microsoft.com/office/officeart/2005/8/layout/radial6"/>
    <dgm:cxn modelId="{A3EDEE64-01D7-41C6-A04E-2C2254FC2C5F}" type="presOf" srcId="{CB0B90D3-0A07-4961-BEF7-DDF4BC3EC161}" destId="{D078542E-45EE-420A-BA76-3316C5F79914}" srcOrd="0" destOrd="0" presId="urn:microsoft.com/office/officeart/2005/8/layout/radial6"/>
    <dgm:cxn modelId="{2C507761-243E-4962-811A-DB540673D84E}" type="presOf" srcId="{EDA5117B-3CB8-4F2D-BA8D-844AC7EDEBE0}" destId="{B97875D4-065B-4EE0-BF9F-88723B81E25C}" srcOrd="0" destOrd="0" presId="urn:microsoft.com/office/officeart/2005/8/layout/radial6"/>
    <dgm:cxn modelId="{7F08E943-2D7D-4BFE-B2BB-F83FF9C8675E}" type="presParOf" srcId="{D078542E-45EE-420A-BA76-3316C5F79914}" destId="{24AF5E15-37B6-46DC-8B80-7D8E32DBEB3D}" srcOrd="0" destOrd="0" presId="urn:microsoft.com/office/officeart/2005/8/layout/radial6"/>
    <dgm:cxn modelId="{F521B5BC-1C38-41BB-A2FF-5F973DC028AF}" type="presParOf" srcId="{D078542E-45EE-420A-BA76-3316C5F79914}" destId="{F9B5E610-4B03-45AF-88D6-EF32828131A1}" srcOrd="1" destOrd="0" presId="urn:microsoft.com/office/officeart/2005/8/layout/radial6"/>
    <dgm:cxn modelId="{618C12BD-726B-427B-AEF9-5025C8F820A1}" type="presParOf" srcId="{D078542E-45EE-420A-BA76-3316C5F79914}" destId="{43A75A8C-F01B-4764-BDEA-3713CABAFCB7}" srcOrd="2" destOrd="0" presId="urn:microsoft.com/office/officeart/2005/8/layout/radial6"/>
    <dgm:cxn modelId="{41101ABE-CC3A-4176-88E7-367C854BEA33}" type="presParOf" srcId="{D078542E-45EE-420A-BA76-3316C5F79914}" destId="{6881AA5C-DC6D-4C56-BC23-2ED49FA91F21}" srcOrd="3" destOrd="0" presId="urn:microsoft.com/office/officeart/2005/8/layout/radial6"/>
    <dgm:cxn modelId="{44E9F555-9AB5-45AB-861C-6C94BD9191DC}" type="presParOf" srcId="{D078542E-45EE-420A-BA76-3316C5F79914}" destId="{99B7333E-544C-4225-BFF8-321FA969020A}" srcOrd="4" destOrd="0" presId="urn:microsoft.com/office/officeart/2005/8/layout/radial6"/>
    <dgm:cxn modelId="{FBEF859B-2BB4-4801-809B-2250A09E1A57}" type="presParOf" srcId="{D078542E-45EE-420A-BA76-3316C5F79914}" destId="{B2001B01-B216-4B4C-83DF-0DCB6B62D8DC}" srcOrd="5" destOrd="0" presId="urn:microsoft.com/office/officeart/2005/8/layout/radial6"/>
    <dgm:cxn modelId="{6AADBA1C-F404-4D1B-B559-5903E5B76239}" type="presParOf" srcId="{D078542E-45EE-420A-BA76-3316C5F79914}" destId="{2DB50CE2-FAF4-4E23-A3A8-FA837874A37E}" srcOrd="6" destOrd="0" presId="urn:microsoft.com/office/officeart/2005/8/layout/radial6"/>
    <dgm:cxn modelId="{BB13EA37-82E0-470E-9CFE-A7F9685C2ED7}" type="presParOf" srcId="{D078542E-45EE-420A-BA76-3316C5F79914}" destId="{04386B20-E52D-4AAB-BDFD-4285E4614C33}" srcOrd="7" destOrd="0" presId="urn:microsoft.com/office/officeart/2005/8/layout/radial6"/>
    <dgm:cxn modelId="{96C51579-3426-451A-B5CF-53A958E7D2B7}" type="presParOf" srcId="{D078542E-45EE-420A-BA76-3316C5F79914}" destId="{60792DB7-7BD0-45AA-ACDF-DD80E914B777}" srcOrd="8" destOrd="0" presId="urn:microsoft.com/office/officeart/2005/8/layout/radial6"/>
    <dgm:cxn modelId="{5A50D425-59D4-4D38-A318-F7206EDD419C}" type="presParOf" srcId="{D078542E-45EE-420A-BA76-3316C5F79914}" destId="{CB224CF5-EB01-43A5-96DF-A493E21DF3A3}" srcOrd="9" destOrd="0" presId="urn:microsoft.com/office/officeart/2005/8/layout/radial6"/>
    <dgm:cxn modelId="{D8ADC412-AA14-46FC-B193-7FC7C6C1BCB0}" type="presParOf" srcId="{D078542E-45EE-420A-BA76-3316C5F79914}" destId="{E0659710-73B4-4B9E-B5F2-4CC709101485}" srcOrd="10" destOrd="0" presId="urn:microsoft.com/office/officeart/2005/8/layout/radial6"/>
    <dgm:cxn modelId="{6EA0D5FF-7B67-4757-8342-FD3E102A64E8}" type="presParOf" srcId="{D078542E-45EE-420A-BA76-3316C5F79914}" destId="{E44D91B7-34B8-4DB3-8585-BFA1D05066E7}" srcOrd="11" destOrd="0" presId="urn:microsoft.com/office/officeart/2005/8/layout/radial6"/>
    <dgm:cxn modelId="{EDA8E678-9447-43AF-A9EB-4892192E67D8}" type="presParOf" srcId="{D078542E-45EE-420A-BA76-3316C5F79914}" destId="{B97875D4-065B-4EE0-BF9F-88723B81E25C}" srcOrd="12" destOrd="0" presId="urn:microsoft.com/office/officeart/2005/8/layout/radial6"/>
    <dgm:cxn modelId="{269A8482-DC62-4A96-9898-A67B0CBBDCEF}" type="presParOf" srcId="{D078542E-45EE-420A-BA76-3316C5F79914}" destId="{28009EFE-DBE2-4DD0-A20D-4EEDAA8F3C23}" srcOrd="13" destOrd="0" presId="urn:microsoft.com/office/officeart/2005/8/layout/radial6"/>
    <dgm:cxn modelId="{6164C71D-9A1F-4312-B653-E5B1040934B0}" type="presParOf" srcId="{D078542E-45EE-420A-BA76-3316C5F79914}" destId="{C2E059A7-69FC-4978-9445-BD13A65111C2}" srcOrd="14" destOrd="0" presId="urn:microsoft.com/office/officeart/2005/8/layout/radial6"/>
    <dgm:cxn modelId="{DA781E91-1DFC-4A1B-BE6C-3CEDA45EAB6F}" type="presParOf" srcId="{D078542E-45EE-420A-BA76-3316C5F79914}" destId="{34CDC42D-938A-49E3-9F61-13514B817F7D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BE123F-13C4-4F8E-9625-0DA99283ECCC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E2DF037-419D-4EE7-BE82-E933775CFAF9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Controlador</a:t>
          </a:r>
          <a:endParaRPr lang="es-ES" sz="1600" b="1" dirty="0">
            <a:solidFill>
              <a:schemeClr val="bg1"/>
            </a:solidFill>
          </a:endParaRPr>
        </a:p>
      </dgm:t>
    </dgm:pt>
    <dgm:pt modelId="{325F42D5-3E9C-4373-8082-93EAE6DB974E}" type="parTrans" cxnId="{6F784145-E6EB-43DF-B9EC-AA992E206AE6}">
      <dgm:prSet/>
      <dgm:spPr/>
      <dgm:t>
        <a:bodyPr/>
        <a:lstStyle/>
        <a:p>
          <a:endParaRPr lang="es-ES"/>
        </a:p>
      </dgm:t>
    </dgm:pt>
    <dgm:pt modelId="{E0B6C26C-8E7C-48AE-934F-4C12A5599ABF}" type="sibTrans" cxnId="{6F784145-E6EB-43DF-B9EC-AA992E206AE6}">
      <dgm:prSet/>
      <dgm:spPr/>
      <dgm:t>
        <a:bodyPr/>
        <a:lstStyle/>
        <a:p>
          <a:endParaRPr lang="es-ES"/>
        </a:p>
      </dgm:t>
    </dgm:pt>
    <dgm:pt modelId="{2F78A9AE-DFAE-46BA-8F8E-896EB1D2B2EF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API </a:t>
          </a:r>
          <a:r>
            <a:rPr lang="es-ES" sz="1400" b="1" dirty="0" err="1" smtClean="0">
              <a:solidFill>
                <a:schemeClr val="bg1"/>
              </a:solidFill>
            </a:rPr>
            <a:t>Twitter</a:t>
          </a:r>
          <a:endParaRPr lang="es-ES" sz="1400" b="1" dirty="0">
            <a:solidFill>
              <a:schemeClr val="bg1"/>
            </a:solidFill>
          </a:endParaRPr>
        </a:p>
      </dgm:t>
    </dgm:pt>
    <dgm:pt modelId="{497225DD-AF14-4350-A6D7-7F5D878C4819}" type="parTrans" cxnId="{104E6141-3705-4D74-AB9B-77C0E2D8D5FC}">
      <dgm:prSet/>
      <dgm:spPr/>
      <dgm:t>
        <a:bodyPr/>
        <a:lstStyle/>
        <a:p>
          <a:endParaRPr lang="es-ES"/>
        </a:p>
      </dgm:t>
    </dgm:pt>
    <dgm:pt modelId="{80B1F466-0F55-49C5-90BA-393DD1B76B6B}" type="sibTrans" cxnId="{104E6141-3705-4D74-AB9B-77C0E2D8D5FC}">
      <dgm:prSet/>
      <dgm:spPr/>
      <dgm:t>
        <a:bodyPr/>
        <a:lstStyle/>
        <a:p>
          <a:endParaRPr lang="es-ES"/>
        </a:p>
      </dgm:t>
    </dgm:pt>
    <dgm:pt modelId="{F5CD7C93-5887-42F6-9889-75A5EB090F18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Controlador</a:t>
          </a:r>
          <a:endParaRPr lang="es-ES" sz="1200" b="1" dirty="0">
            <a:solidFill>
              <a:schemeClr val="bg1"/>
            </a:solidFill>
          </a:endParaRPr>
        </a:p>
      </dgm:t>
    </dgm:pt>
    <dgm:pt modelId="{DC063950-46AD-46DD-B039-D3CBE4E6392F}" type="parTrans" cxnId="{8808EB83-E29A-4288-9CCF-519CA14A9646}">
      <dgm:prSet/>
      <dgm:spPr/>
      <dgm:t>
        <a:bodyPr/>
        <a:lstStyle/>
        <a:p>
          <a:endParaRPr lang="es-ES"/>
        </a:p>
      </dgm:t>
    </dgm:pt>
    <dgm:pt modelId="{54DE473A-EEA6-427C-8E41-EAD0C49E08A8}" type="sibTrans" cxnId="{8808EB83-E29A-4288-9CCF-519CA14A9646}">
      <dgm:prSet/>
      <dgm:spPr/>
      <dgm:t>
        <a:bodyPr/>
        <a:lstStyle/>
        <a:p>
          <a:endParaRPr lang="es-ES"/>
        </a:p>
      </dgm:t>
    </dgm:pt>
    <dgm:pt modelId="{081EFEAB-7A36-482F-AC3A-EE5AF63BE553}">
      <dgm:prSet phldrT="[Texto]" custT="1"/>
      <dgm:spPr/>
      <dgm:t>
        <a:bodyPr/>
        <a:lstStyle/>
        <a:p>
          <a:r>
            <a:rPr lang="es-ES" sz="1600" b="1" dirty="0" smtClean="0">
              <a:solidFill>
                <a:schemeClr val="bg1"/>
              </a:solidFill>
            </a:rPr>
            <a:t>Vista</a:t>
          </a:r>
          <a:endParaRPr lang="es-ES" sz="1600" b="1" dirty="0">
            <a:solidFill>
              <a:schemeClr val="bg1"/>
            </a:solidFill>
          </a:endParaRPr>
        </a:p>
      </dgm:t>
    </dgm:pt>
    <dgm:pt modelId="{C2A5D87B-480F-42DD-BEBB-D67ED4190CD7}" type="parTrans" cxnId="{B2F784FA-F28D-4680-BB34-ECB507F9753E}">
      <dgm:prSet/>
      <dgm:spPr/>
      <dgm:t>
        <a:bodyPr/>
        <a:lstStyle/>
        <a:p>
          <a:endParaRPr lang="es-ES"/>
        </a:p>
      </dgm:t>
    </dgm:pt>
    <dgm:pt modelId="{A69F8576-6F55-4BF5-978C-D6BF0FEDD4B2}" type="sibTrans" cxnId="{B2F784FA-F28D-4680-BB34-ECB507F9753E}">
      <dgm:prSet/>
      <dgm:spPr/>
      <dgm:t>
        <a:bodyPr/>
        <a:lstStyle/>
        <a:p>
          <a:endParaRPr lang="es-ES"/>
        </a:p>
      </dgm:t>
    </dgm:pt>
    <dgm:pt modelId="{6256C538-FE16-409F-B1E9-A531C2E081C2}" type="pres">
      <dgm:prSet presAssocID="{60BE123F-13C4-4F8E-9625-0DA99283ECCC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AB30C63E-27C2-43C7-9FC2-3002D6C40802}" type="pres">
      <dgm:prSet presAssocID="{6E2DF037-419D-4EE7-BE82-E933775CFAF9}" presName="Accent1" presStyleCnt="0"/>
      <dgm:spPr/>
    </dgm:pt>
    <dgm:pt modelId="{67A61B50-9FB5-4855-8CE8-D10E14A3019D}" type="pres">
      <dgm:prSet presAssocID="{6E2DF037-419D-4EE7-BE82-E933775CFAF9}" presName="Accent" presStyleLbl="node1" presStyleIdx="0" presStyleCnt="4"/>
      <dgm:spPr>
        <a:solidFill>
          <a:srgbClr val="92D050"/>
        </a:solidFill>
      </dgm:spPr>
    </dgm:pt>
    <dgm:pt modelId="{ACA1ED10-EE80-4B24-84B4-53792F192557}" type="pres">
      <dgm:prSet presAssocID="{6E2DF037-419D-4EE7-BE82-E933775CFAF9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4665F1-7071-45FD-9F79-FDDF8F44A4FA}" type="pres">
      <dgm:prSet presAssocID="{2F78A9AE-DFAE-46BA-8F8E-896EB1D2B2EF}" presName="Accent2" presStyleCnt="0"/>
      <dgm:spPr/>
    </dgm:pt>
    <dgm:pt modelId="{C9D13F13-F2B3-4CF5-AA37-D4BC72479A1C}" type="pres">
      <dgm:prSet presAssocID="{2F78A9AE-DFAE-46BA-8F8E-896EB1D2B2EF}" presName="Accent" presStyleLbl="node1" presStyleIdx="1" presStyleCnt="4"/>
      <dgm:spPr>
        <a:solidFill>
          <a:srgbClr val="00B0F0"/>
        </a:solidFill>
      </dgm:spPr>
    </dgm:pt>
    <dgm:pt modelId="{A751F646-A717-4C91-9D09-7D4CFC077ED4}" type="pres">
      <dgm:prSet presAssocID="{2F78A9AE-DFAE-46BA-8F8E-896EB1D2B2EF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4A98B2-14A8-40F1-B0ED-15DB5FE0458E}" type="pres">
      <dgm:prSet presAssocID="{F5CD7C93-5887-42F6-9889-75A5EB090F18}" presName="Accent3" presStyleCnt="0"/>
      <dgm:spPr/>
    </dgm:pt>
    <dgm:pt modelId="{4152D427-12AA-4301-8C13-AA11EB39B7A8}" type="pres">
      <dgm:prSet presAssocID="{F5CD7C93-5887-42F6-9889-75A5EB090F18}" presName="Accent" presStyleLbl="node1" presStyleIdx="2" presStyleCnt="4"/>
      <dgm:spPr>
        <a:solidFill>
          <a:srgbClr val="FFC000"/>
        </a:solidFill>
      </dgm:spPr>
    </dgm:pt>
    <dgm:pt modelId="{69B4A3CE-1485-497B-921C-EBC67B96B669}" type="pres">
      <dgm:prSet presAssocID="{F5CD7C93-5887-42F6-9889-75A5EB090F18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8627785-79D7-4B68-856A-1D87EF4F55B7}" type="pres">
      <dgm:prSet presAssocID="{081EFEAB-7A36-482F-AC3A-EE5AF63BE553}" presName="Accent4" presStyleCnt="0"/>
      <dgm:spPr/>
    </dgm:pt>
    <dgm:pt modelId="{2A43E4A2-9030-4300-A717-FD0F4F556573}" type="pres">
      <dgm:prSet presAssocID="{081EFEAB-7A36-482F-AC3A-EE5AF63BE553}" presName="Accent" presStyleLbl="node1" presStyleIdx="3" presStyleCnt="4"/>
      <dgm:spPr/>
    </dgm:pt>
    <dgm:pt modelId="{A5D595E3-BCA1-402C-9B55-B51A6932E388}" type="pres">
      <dgm:prSet presAssocID="{081EFEAB-7A36-482F-AC3A-EE5AF63BE55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F784145-E6EB-43DF-B9EC-AA992E206AE6}" srcId="{60BE123F-13C4-4F8E-9625-0DA99283ECCC}" destId="{6E2DF037-419D-4EE7-BE82-E933775CFAF9}" srcOrd="0" destOrd="0" parTransId="{325F42D5-3E9C-4373-8082-93EAE6DB974E}" sibTransId="{E0B6C26C-8E7C-48AE-934F-4C12A5599ABF}"/>
    <dgm:cxn modelId="{104E6141-3705-4D74-AB9B-77C0E2D8D5FC}" srcId="{60BE123F-13C4-4F8E-9625-0DA99283ECCC}" destId="{2F78A9AE-DFAE-46BA-8F8E-896EB1D2B2EF}" srcOrd="1" destOrd="0" parTransId="{497225DD-AF14-4350-A6D7-7F5D878C4819}" sibTransId="{80B1F466-0F55-49C5-90BA-393DD1B76B6B}"/>
    <dgm:cxn modelId="{2BD20832-5ABE-4368-9AD0-0219497D2839}" type="presOf" srcId="{F5CD7C93-5887-42F6-9889-75A5EB090F18}" destId="{69B4A3CE-1485-497B-921C-EBC67B96B669}" srcOrd="0" destOrd="0" presId="urn:microsoft.com/office/officeart/2009/layout/CircleArrowProcess"/>
    <dgm:cxn modelId="{B7736515-C4C2-4845-A758-9D8701229474}" type="presOf" srcId="{081EFEAB-7A36-482F-AC3A-EE5AF63BE553}" destId="{A5D595E3-BCA1-402C-9B55-B51A6932E388}" srcOrd="0" destOrd="0" presId="urn:microsoft.com/office/officeart/2009/layout/CircleArrowProcess"/>
    <dgm:cxn modelId="{B2F784FA-F28D-4680-BB34-ECB507F9753E}" srcId="{60BE123F-13C4-4F8E-9625-0DA99283ECCC}" destId="{081EFEAB-7A36-482F-AC3A-EE5AF63BE553}" srcOrd="3" destOrd="0" parTransId="{C2A5D87B-480F-42DD-BEBB-D67ED4190CD7}" sibTransId="{A69F8576-6F55-4BF5-978C-D6BF0FEDD4B2}"/>
    <dgm:cxn modelId="{8808EB83-E29A-4288-9CCF-519CA14A9646}" srcId="{60BE123F-13C4-4F8E-9625-0DA99283ECCC}" destId="{F5CD7C93-5887-42F6-9889-75A5EB090F18}" srcOrd="2" destOrd="0" parTransId="{DC063950-46AD-46DD-B039-D3CBE4E6392F}" sibTransId="{54DE473A-EEA6-427C-8E41-EAD0C49E08A8}"/>
    <dgm:cxn modelId="{7EACBD4E-DF84-487C-973E-44F22D101C9B}" type="presOf" srcId="{2F78A9AE-DFAE-46BA-8F8E-896EB1D2B2EF}" destId="{A751F646-A717-4C91-9D09-7D4CFC077ED4}" srcOrd="0" destOrd="0" presId="urn:microsoft.com/office/officeart/2009/layout/CircleArrowProcess"/>
    <dgm:cxn modelId="{964C7C5F-8A4C-4D7F-8B1D-578930FF206C}" type="presOf" srcId="{60BE123F-13C4-4F8E-9625-0DA99283ECCC}" destId="{6256C538-FE16-409F-B1E9-A531C2E081C2}" srcOrd="0" destOrd="0" presId="urn:microsoft.com/office/officeart/2009/layout/CircleArrowProcess"/>
    <dgm:cxn modelId="{7DAF54FC-E7C6-4359-9BBB-E3B47312251D}" type="presOf" srcId="{6E2DF037-419D-4EE7-BE82-E933775CFAF9}" destId="{ACA1ED10-EE80-4B24-84B4-53792F192557}" srcOrd="0" destOrd="0" presId="urn:microsoft.com/office/officeart/2009/layout/CircleArrowProcess"/>
    <dgm:cxn modelId="{0C6D7E95-A94E-4E2B-AE91-436FEF373423}" type="presParOf" srcId="{6256C538-FE16-409F-B1E9-A531C2E081C2}" destId="{AB30C63E-27C2-43C7-9FC2-3002D6C40802}" srcOrd="0" destOrd="0" presId="urn:microsoft.com/office/officeart/2009/layout/CircleArrowProcess"/>
    <dgm:cxn modelId="{DF659BEA-FA5F-4B88-ACA6-DBAABB74177D}" type="presParOf" srcId="{AB30C63E-27C2-43C7-9FC2-3002D6C40802}" destId="{67A61B50-9FB5-4855-8CE8-D10E14A3019D}" srcOrd="0" destOrd="0" presId="urn:microsoft.com/office/officeart/2009/layout/CircleArrowProcess"/>
    <dgm:cxn modelId="{E31E76E2-D584-4C2E-A894-B461FE7A23A4}" type="presParOf" srcId="{6256C538-FE16-409F-B1E9-A531C2E081C2}" destId="{ACA1ED10-EE80-4B24-84B4-53792F192557}" srcOrd="1" destOrd="0" presId="urn:microsoft.com/office/officeart/2009/layout/CircleArrowProcess"/>
    <dgm:cxn modelId="{33D24943-018B-43CB-9C42-79355C0BB3E3}" type="presParOf" srcId="{6256C538-FE16-409F-B1E9-A531C2E081C2}" destId="{7B4665F1-7071-45FD-9F79-FDDF8F44A4FA}" srcOrd="2" destOrd="0" presId="urn:microsoft.com/office/officeart/2009/layout/CircleArrowProcess"/>
    <dgm:cxn modelId="{DC081E49-C890-4F9B-A421-0314DCBD4592}" type="presParOf" srcId="{7B4665F1-7071-45FD-9F79-FDDF8F44A4FA}" destId="{C9D13F13-F2B3-4CF5-AA37-D4BC72479A1C}" srcOrd="0" destOrd="0" presId="urn:microsoft.com/office/officeart/2009/layout/CircleArrowProcess"/>
    <dgm:cxn modelId="{2301AA8F-B164-4FCC-A5B9-02564E7844E3}" type="presParOf" srcId="{6256C538-FE16-409F-B1E9-A531C2E081C2}" destId="{A751F646-A717-4C91-9D09-7D4CFC077ED4}" srcOrd="3" destOrd="0" presId="urn:microsoft.com/office/officeart/2009/layout/CircleArrowProcess"/>
    <dgm:cxn modelId="{20A2AE55-CCF7-42E8-93A8-CB189C23C90C}" type="presParOf" srcId="{6256C538-FE16-409F-B1E9-A531C2E081C2}" destId="{8D4A98B2-14A8-40F1-B0ED-15DB5FE0458E}" srcOrd="4" destOrd="0" presId="urn:microsoft.com/office/officeart/2009/layout/CircleArrowProcess"/>
    <dgm:cxn modelId="{1FBDF634-FD02-4611-A518-1250C88EC132}" type="presParOf" srcId="{8D4A98B2-14A8-40F1-B0ED-15DB5FE0458E}" destId="{4152D427-12AA-4301-8C13-AA11EB39B7A8}" srcOrd="0" destOrd="0" presId="urn:microsoft.com/office/officeart/2009/layout/CircleArrowProcess"/>
    <dgm:cxn modelId="{032C2EF6-DA0D-4B52-A709-F7219778C44C}" type="presParOf" srcId="{6256C538-FE16-409F-B1E9-A531C2E081C2}" destId="{69B4A3CE-1485-497B-921C-EBC67B96B669}" srcOrd="5" destOrd="0" presId="urn:microsoft.com/office/officeart/2009/layout/CircleArrowProcess"/>
    <dgm:cxn modelId="{94AC4F70-11FD-47BB-BC2C-5DD512FB845A}" type="presParOf" srcId="{6256C538-FE16-409F-B1E9-A531C2E081C2}" destId="{08627785-79D7-4B68-856A-1D87EF4F55B7}" srcOrd="6" destOrd="0" presId="urn:microsoft.com/office/officeart/2009/layout/CircleArrowProcess"/>
    <dgm:cxn modelId="{FB0CA9B3-B9D8-42FA-B6DF-F1AF0F0B2AE3}" type="presParOf" srcId="{08627785-79D7-4B68-856A-1D87EF4F55B7}" destId="{2A43E4A2-9030-4300-A717-FD0F4F556573}" srcOrd="0" destOrd="0" presId="urn:microsoft.com/office/officeart/2009/layout/CircleArrowProcess"/>
    <dgm:cxn modelId="{0B18D717-683F-4A41-A376-2C07B45E5DBC}" type="presParOf" srcId="{6256C538-FE16-409F-B1E9-A531C2E081C2}" destId="{A5D595E3-BCA1-402C-9B55-B51A6932E388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199654-9A5F-4171-AE8C-A17BB79B05D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8CFD663-261B-4ECF-A9E6-CC5CF77D1620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#codefest_2016</a:t>
          </a:r>
          <a:endParaRPr lang="es-ES" sz="1400" b="1" dirty="0">
            <a:solidFill>
              <a:schemeClr val="bg1"/>
            </a:solidFill>
          </a:endParaRPr>
        </a:p>
      </dgm:t>
    </dgm:pt>
    <dgm:pt modelId="{89553224-4EDB-480C-912D-7B188446609B}" type="parTrans" cxnId="{FF48EC8F-8ED3-4511-8421-18EF5B010D73}">
      <dgm:prSet/>
      <dgm:spPr/>
      <dgm:t>
        <a:bodyPr/>
        <a:lstStyle/>
        <a:p>
          <a:endParaRPr lang="es-ES"/>
        </a:p>
      </dgm:t>
    </dgm:pt>
    <dgm:pt modelId="{2A6D862D-A9D9-4853-961B-4149EE2A32EA}" type="sibTrans" cxnId="{FF48EC8F-8ED3-4511-8421-18EF5B010D73}">
      <dgm:prSet/>
      <dgm:spPr>
        <a:solidFill>
          <a:srgbClr val="00B0F0"/>
        </a:solidFill>
        <a:ln>
          <a:solidFill>
            <a:schemeClr val="bg1"/>
          </a:solidFill>
        </a:ln>
      </dgm:spPr>
      <dgm:t>
        <a:bodyPr/>
        <a:lstStyle/>
        <a:p>
          <a:endParaRPr lang="es-ES"/>
        </a:p>
      </dgm:t>
    </dgm:pt>
    <dgm:pt modelId="{E6FA3872-5C6B-4C37-B193-5941E458F52E}">
      <dgm:prSet phldrT="[Texto]" custT="1"/>
      <dgm:spPr/>
      <dgm:t>
        <a:bodyPr/>
        <a:lstStyle/>
        <a:p>
          <a:r>
            <a:rPr lang="es-ES" sz="1400" b="1" dirty="0" smtClean="0">
              <a:solidFill>
                <a:schemeClr val="bg1"/>
              </a:solidFill>
            </a:rPr>
            <a:t>Búsqueda </a:t>
          </a:r>
          <a:r>
            <a:rPr lang="es-ES" sz="1400" b="1" dirty="0" err="1" smtClean="0">
              <a:solidFill>
                <a:schemeClr val="bg1"/>
              </a:solidFill>
            </a:rPr>
            <a:t>Hashtag</a:t>
          </a:r>
          <a:endParaRPr lang="es-ES" sz="1400" b="1" dirty="0">
            <a:solidFill>
              <a:schemeClr val="bg1"/>
            </a:solidFill>
          </a:endParaRPr>
        </a:p>
      </dgm:t>
    </dgm:pt>
    <dgm:pt modelId="{5BFFA8DA-F556-4179-90DF-5E482B6D1A47}" type="parTrans" cxnId="{93397414-AC23-4107-BC9E-822AD0C445FD}">
      <dgm:prSet/>
      <dgm:spPr/>
      <dgm:t>
        <a:bodyPr/>
        <a:lstStyle/>
        <a:p>
          <a:endParaRPr lang="es-ES"/>
        </a:p>
      </dgm:t>
    </dgm:pt>
    <dgm:pt modelId="{21AFBD7B-1DBB-49C3-B7AD-68D1FA7653B4}" type="sibTrans" cxnId="{93397414-AC23-4107-BC9E-822AD0C445FD}">
      <dgm:prSet/>
      <dgm:spPr>
        <a:solidFill>
          <a:srgbClr val="00B0F0"/>
        </a:solidFill>
        <a:ln>
          <a:solidFill>
            <a:schemeClr val="bg1"/>
          </a:solidFill>
        </a:ln>
      </dgm:spPr>
      <dgm:t>
        <a:bodyPr/>
        <a:lstStyle/>
        <a:p>
          <a:endParaRPr lang="es-ES"/>
        </a:p>
      </dgm:t>
    </dgm:pt>
    <dgm:pt modelId="{0266BF7C-DF2F-4D99-BDBF-7B89773F8A05}" type="pres">
      <dgm:prSet presAssocID="{C2199654-9A5F-4171-AE8C-A17BB79B05D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ECBFC0C-2639-4B9E-8F41-115C3A28602F}" type="pres">
      <dgm:prSet presAssocID="{B8CFD663-261B-4ECF-A9E6-CC5CF77D1620}" presName="dummy" presStyleCnt="0"/>
      <dgm:spPr/>
    </dgm:pt>
    <dgm:pt modelId="{C334F045-4EF6-446B-BBAC-FD09A911978D}" type="pres">
      <dgm:prSet presAssocID="{B8CFD663-261B-4ECF-A9E6-CC5CF77D1620}" presName="node" presStyleLbl="revTx" presStyleIdx="0" presStyleCnt="2" custScaleX="17237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E71E096-D214-4358-81C1-B9ED0B7A9558}" type="pres">
      <dgm:prSet presAssocID="{2A6D862D-A9D9-4853-961B-4149EE2A32EA}" presName="sibTrans" presStyleLbl="node1" presStyleIdx="0" presStyleCnt="2"/>
      <dgm:spPr/>
      <dgm:t>
        <a:bodyPr/>
        <a:lstStyle/>
        <a:p>
          <a:endParaRPr lang="es-ES"/>
        </a:p>
      </dgm:t>
    </dgm:pt>
    <dgm:pt modelId="{4A557D10-A976-4344-A4AF-D55B9A54B819}" type="pres">
      <dgm:prSet presAssocID="{E6FA3872-5C6B-4C37-B193-5941E458F52E}" presName="dummy" presStyleCnt="0"/>
      <dgm:spPr/>
    </dgm:pt>
    <dgm:pt modelId="{5DFC49F9-CB6B-40E0-BC5A-2B7F549E2479}" type="pres">
      <dgm:prSet presAssocID="{E6FA3872-5C6B-4C37-B193-5941E458F52E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D0D25CD-3F91-4FBF-B75A-6329E1ABF7BA}" type="pres">
      <dgm:prSet presAssocID="{21AFBD7B-1DBB-49C3-B7AD-68D1FA7653B4}" presName="sibTrans" presStyleLbl="node1" presStyleIdx="1" presStyleCnt="2"/>
      <dgm:spPr/>
      <dgm:t>
        <a:bodyPr/>
        <a:lstStyle/>
        <a:p>
          <a:endParaRPr lang="es-ES"/>
        </a:p>
      </dgm:t>
    </dgm:pt>
  </dgm:ptLst>
  <dgm:cxnLst>
    <dgm:cxn modelId="{28642D93-2A5D-429D-862A-01C3F53031F6}" type="presOf" srcId="{E6FA3872-5C6B-4C37-B193-5941E458F52E}" destId="{5DFC49F9-CB6B-40E0-BC5A-2B7F549E2479}" srcOrd="0" destOrd="0" presId="urn:microsoft.com/office/officeart/2005/8/layout/cycle1"/>
    <dgm:cxn modelId="{FF48EC8F-8ED3-4511-8421-18EF5B010D73}" srcId="{C2199654-9A5F-4171-AE8C-A17BB79B05D6}" destId="{B8CFD663-261B-4ECF-A9E6-CC5CF77D1620}" srcOrd="0" destOrd="0" parTransId="{89553224-4EDB-480C-912D-7B188446609B}" sibTransId="{2A6D862D-A9D9-4853-961B-4149EE2A32EA}"/>
    <dgm:cxn modelId="{93397414-AC23-4107-BC9E-822AD0C445FD}" srcId="{C2199654-9A5F-4171-AE8C-A17BB79B05D6}" destId="{E6FA3872-5C6B-4C37-B193-5941E458F52E}" srcOrd="1" destOrd="0" parTransId="{5BFFA8DA-F556-4179-90DF-5E482B6D1A47}" sibTransId="{21AFBD7B-1DBB-49C3-B7AD-68D1FA7653B4}"/>
    <dgm:cxn modelId="{C4AEDB8C-09C4-43B2-828F-4478296B646A}" type="presOf" srcId="{2A6D862D-A9D9-4853-961B-4149EE2A32EA}" destId="{0E71E096-D214-4358-81C1-B9ED0B7A9558}" srcOrd="0" destOrd="0" presId="urn:microsoft.com/office/officeart/2005/8/layout/cycle1"/>
    <dgm:cxn modelId="{E581470E-9F3F-4817-873B-74879BBF0681}" type="presOf" srcId="{C2199654-9A5F-4171-AE8C-A17BB79B05D6}" destId="{0266BF7C-DF2F-4D99-BDBF-7B89773F8A05}" srcOrd="0" destOrd="0" presId="urn:microsoft.com/office/officeart/2005/8/layout/cycle1"/>
    <dgm:cxn modelId="{249DE2B6-13E6-4018-A52D-D06291E49939}" type="presOf" srcId="{21AFBD7B-1DBB-49C3-B7AD-68D1FA7653B4}" destId="{ED0D25CD-3F91-4FBF-B75A-6329E1ABF7BA}" srcOrd="0" destOrd="0" presId="urn:microsoft.com/office/officeart/2005/8/layout/cycle1"/>
    <dgm:cxn modelId="{B7CC2711-032A-4909-A5C4-8F35E7C691AE}" type="presOf" srcId="{B8CFD663-261B-4ECF-A9E6-CC5CF77D1620}" destId="{C334F045-4EF6-446B-BBAC-FD09A911978D}" srcOrd="0" destOrd="0" presId="urn:microsoft.com/office/officeart/2005/8/layout/cycle1"/>
    <dgm:cxn modelId="{5B02A10E-B6D3-487A-BB22-DD3D10C97990}" type="presParOf" srcId="{0266BF7C-DF2F-4D99-BDBF-7B89773F8A05}" destId="{0ECBFC0C-2639-4B9E-8F41-115C3A28602F}" srcOrd="0" destOrd="0" presId="urn:microsoft.com/office/officeart/2005/8/layout/cycle1"/>
    <dgm:cxn modelId="{C78E1EF6-869F-4BA6-BD3D-D8A7B312384A}" type="presParOf" srcId="{0266BF7C-DF2F-4D99-BDBF-7B89773F8A05}" destId="{C334F045-4EF6-446B-BBAC-FD09A911978D}" srcOrd="1" destOrd="0" presId="urn:microsoft.com/office/officeart/2005/8/layout/cycle1"/>
    <dgm:cxn modelId="{600D3BE2-ABE5-45B5-933B-9D998FBC27F0}" type="presParOf" srcId="{0266BF7C-DF2F-4D99-BDBF-7B89773F8A05}" destId="{0E71E096-D214-4358-81C1-B9ED0B7A9558}" srcOrd="2" destOrd="0" presId="urn:microsoft.com/office/officeart/2005/8/layout/cycle1"/>
    <dgm:cxn modelId="{23501817-9BF0-429A-942F-491B09034A45}" type="presParOf" srcId="{0266BF7C-DF2F-4D99-BDBF-7B89773F8A05}" destId="{4A557D10-A976-4344-A4AF-D55B9A54B819}" srcOrd="3" destOrd="0" presId="urn:microsoft.com/office/officeart/2005/8/layout/cycle1"/>
    <dgm:cxn modelId="{9B7298F6-8064-49D9-8C58-AFA999013758}" type="presParOf" srcId="{0266BF7C-DF2F-4D99-BDBF-7B89773F8A05}" destId="{5DFC49F9-CB6B-40E0-BC5A-2B7F549E2479}" srcOrd="4" destOrd="0" presId="urn:microsoft.com/office/officeart/2005/8/layout/cycle1"/>
    <dgm:cxn modelId="{F3920DBC-E9BB-46AC-835C-40F10FCCFFCC}" type="presParOf" srcId="{0266BF7C-DF2F-4D99-BDBF-7B89773F8A05}" destId="{ED0D25CD-3F91-4FBF-B75A-6329E1ABF7B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6C3D9-B4F8-4392-946C-7EF89D9E9E1D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842EB-D719-4302-9DB0-8C8CADD7E829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CMS</a:t>
          </a:r>
          <a:endParaRPr lang="es-ES" sz="1600" b="1" kern="1200" dirty="0"/>
        </a:p>
      </dsp:txBody>
      <dsp:txXfrm>
        <a:off x="1479451" y="463451"/>
        <a:ext cx="1430218" cy="1430218"/>
      </dsp:txXfrm>
    </dsp:sp>
    <dsp:sp modelId="{68F16ED5-60F1-43A6-BE17-80607E0F8855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rgbClr val="95C1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PORTAL</a:t>
          </a:r>
          <a:endParaRPr lang="es-ES" sz="1600" b="1" kern="1200" dirty="0"/>
        </a:p>
      </dsp:txBody>
      <dsp:txXfrm>
        <a:off x="3186331" y="463451"/>
        <a:ext cx="1430218" cy="1430218"/>
      </dsp:txXfrm>
    </dsp:sp>
    <dsp:sp modelId="{B1B284AD-B0C5-4ADF-9B34-8F487DD89FE1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rgbClr val="A5002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APLICACIONES OOTB</a:t>
          </a:r>
          <a:endParaRPr lang="es-ES" sz="1600" b="1" kern="1200" dirty="0"/>
        </a:p>
      </dsp:txBody>
      <dsp:txXfrm>
        <a:off x="1479451" y="2170331"/>
        <a:ext cx="1430218" cy="1430218"/>
      </dsp:txXfrm>
    </dsp:sp>
    <dsp:sp modelId="{7125DF23-982E-40FF-A822-9B9E6932D112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rgbClr val="FF9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/>
            <a:t>FRAMEWORK DESARROLLO</a:t>
          </a:r>
          <a:endParaRPr lang="es-ES" sz="1600" b="1" kern="1200" dirty="0"/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1250-360F-4B0A-8DBA-628342AEB41A}">
      <dsp:nvSpPr>
        <dsp:cNvPr id="0" name=""/>
        <dsp:cNvSpPr/>
      </dsp:nvSpPr>
      <dsp:spPr>
        <a:xfrm>
          <a:off x="4219" y="2278378"/>
          <a:ext cx="1569549" cy="627819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err="1" smtClean="0"/>
            <a:t>Login</a:t>
          </a:r>
          <a:endParaRPr lang="es-ES" sz="1200" b="1" kern="1200" dirty="0"/>
        </a:p>
      </dsp:txBody>
      <dsp:txXfrm>
        <a:off x="318129" y="2278378"/>
        <a:ext cx="941730" cy="627819"/>
      </dsp:txXfrm>
    </dsp:sp>
    <dsp:sp modelId="{89277B74-6993-4BF0-96AE-EA468B883D5B}">
      <dsp:nvSpPr>
        <dsp:cNvPr id="0" name=""/>
        <dsp:cNvSpPr/>
      </dsp:nvSpPr>
      <dsp:spPr>
        <a:xfrm>
          <a:off x="1416813" y="2278378"/>
          <a:ext cx="1569549" cy="627819"/>
        </a:xfrm>
        <a:prstGeom prst="chevron">
          <a:avLst/>
        </a:prstGeom>
        <a:solidFill>
          <a:srgbClr val="95C1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Navegación</a:t>
          </a:r>
          <a:endParaRPr lang="es-ES" sz="1200" b="1" kern="1200" dirty="0"/>
        </a:p>
      </dsp:txBody>
      <dsp:txXfrm>
        <a:off x="1730723" y="2278378"/>
        <a:ext cx="941730" cy="627819"/>
      </dsp:txXfrm>
    </dsp:sp>
    <dsp:sp modelId="{A40951C4-57F9-426F-8EEB-9C8E4B565635}">
      <dsp:nvSpPr>
        <dsp:cNvPr id="0" name=""/>
        <dsp:cNvSpPr/>
      </dsp:nvSpPr>
      <dsp:spPr>
        <a:xfrm>
          <a:off x="2829408" y="2278378"/>
          <a:ext cx="1569549" cy="627819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Búsqueda</a:t>
          </a:r>
          <a:endParaRPr lang="es-ES" sz="1200" b="1" kern="1200" dirty="0"/>
        </a:p>
      </dsp:txBody>
      <dsp:txXfrm>
        <a:off x="3143318" y="2278378"/>
        <a:ext cx="941730" cy="627819"/>
      </dsp:txXfrm>
    </dsp:sp>
    <dsp:sp modelId="{A2B2D906-736F-4B52-B0B7-6FB6E1319642}">
      <dsp:nvSpPr>
        <dsp:cNvPr id="0" name=""/>
        <dsp:cNvSpPr/>
      </dsp:nvSpPr>
      <dsp:spPr>
        <a:xfrm>
          <a:off x="4242002" y="2278378"/>
          <a:ext cx="1569549" cy="627819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Panel de control</a:t>
          </a:r>
          <a:endParaRPr lang="es-ES" sz="1200" b="1" kern="1200" dirty="0"/>
        </a:p>
      </dsp:txBody>
      <dsp:txXfrm>
        <a:off x="4555912" y="2278378"/>
        <a:ext cx="941730" cy="627819"/>
      </dsp:txXfrm>
    </dsp:sp>
    <dsp:sp modelId="{2A7DECEA-FAA4-43C1-B362-077BB1589D24}">
      <dsp:nvSpPr>
        <dsp:cNvPr id="0" name=""/>
        <dsp:cNvSpPr/>
      </dsp:nvSpPr>
      <dsp:spPr>
        <a:xfrm>
          <a:off x="5654596" y="2278378"/>
          <a:ext cx="1569549" cy="627819"/>
        </a:xfrm>
        <a:prstGeom prst="chevron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Edición de Página</a:t>
          </a:r>
          <a:endParaRPr lang="es-ES" sz="1200" b="1" kern="1200" dirty="0"/>
        </a:p>
      </dsp:txBody>
      <dsp:txXfrm>
        <a:off x="5968506" y="2278378"/>
        <a:ext cx="941730" cy="627819"/>
      </dsp:txXfrm>
    </dsp:sp>
    <dsp:sp modelId="{692D19F9-089E-43E1-AABD-E09B4F4FFF1C}">
      <dsp:nvSpPr>
        <dsp:cNvPr id="0" name=""/>
        <dsp:cNvSpPr/>
      </dsp:nvSpPr>
      <dsp:spPr>
        <a:xfrm>
          <a:off x="7067191" y="2278378"/>
          <a:ext cx="1569549" cy="627819"/>
        </a:xfrm>
        <a:prstGeom prst="chevron">
          <a:avLst/>
        </a:prstGeom>
        <a:solidFill>
          <a:srgbClr val="0066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Visualización Simulador</a:t>
          </a:r>
          <a:endParaRPr lang="es-ES" sz="1200" b="1" kern="1200" dirty="0"/>
        </a:p>
      </dsp:txBody>
      <dsp:txXfrm>
        <a:off x="7381101" y="2278378"/>
        <a:ext cx="941730" cy="627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DC42D-938A-49E3-9F61-13514B817F7D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11880000"/>
            <a:gd name="adj2" fmla="val 1620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875D4-065B-4EE0-BF9F-88723B81E25C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7560000"/>
            <a:gd name="adj2" fmla="val 1188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24CF5-EB01-43A5-96DF-A493E21DF3A3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3240000"/>
            <a:gd name="adj2" fmla="val 756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50CE2-FAF4-4E23-A3A8-FA837874A37E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20520000"/>
            <a:gd name="adj2" fmla="val 324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1AA5C-DC6D-4C56-BC23-2ED49FA91F21}">
      <dsp:nvSpPr>
        <dsp:cNvPr id="0" name=""/>
        <dsp:cNvSpPr/>
      </dsp:nvSpPr>
      <dsp:spPr>
        <a:xfrm>
          <a:off x="1540119" y="561184"/>
          <a:ext cx="3748181" cy="3748181"/>
        </a:xfrm>
        <a:prstGeom prst="blockArc">
          <a:avLst>
            <a:gd name="adj1" fmla="val 16200000"/>
            <a:gd name="adj2" fmla="val 20520000"/>
            <a:gd name="adj3" fmla="val 46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F5E15-37B6-46DC-8B80-7D8E32DBEB3D}">
      <dsp:nvSpPr>
        <dsp:cNvPr id="0" name=""/>
        <dsp:cNvSpPr/>
      </dsp:nvSpPr>
      <dsp:spPr>
        <a:xfrm>
          <a:off x="2552322" y="1573387"/>
          <a:ext cx="1723775" cy="1723775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Componentes OOTB</a:t>
          </a:r>
          <a:endParaRPr lang="es-ES" sz="1400" b="1" kern="1200" dirty="0"/>
        </a:p>
      </dsp:txBody>
      <dsp:txXfrm>
        <a:off x="2804763" y="1825828"/>
        <a:ext cx="1218893" cy="1218893"/>
      </dsp:txXfrm>
    </dsp:sp>
    <dsp:sp modelId="{F9B5E610-4B03-45AF-88D6-EF32828131A1}">
      <dsp:nvSpPr>
        <dsp:cNvPr id="0" name=""/>
        <dsp:cNvSpPr/>
      </dsp:nvSpPr>
      <dsp:spPr>
        <a:xfrm>
          <a:off x="2810888" y="1302"/>
          <a:ext cx="1206643" cy="1206643"/>
        </a:xfrm>
        <a:prstGeom prst="ellipse">
          <a:avLst/>
        </a:prstGeom>
        <a:solidFill>
          <a:srgbClr val="FF9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baseline="0" dirty="0" smtClean="0">
              <a:solidFill>
                <a:schemeClr val="bg1"/>
              </a:solidFill>
            </a:rPr>
            <a:t>Calendario</a:t>
          </a:r>
          <a:endParaRPr lang="es-ES" sz="1200" b="1" kern="1200" dirty="0"/>
        </a:p>
      </dsp:txBody>
      <dsp:txXfrm>
        <a:off x="2987597" y="178011"/>
        <a:ext cx="853225" cy="853225"/>
      </dsp:txXfrm>
    </dsp:sp>
    <dsp:sp modelId="{99B7333E-544C-4225-BFF8-321FA969020A}">
      <dsp:nvSpPr>
        <dsp:cNvPr id="0" name=""/>
        <dsp:cNvSpPr/>
      </dsp:nvSpPr>
      <dsp:spPr>
        <a:xfrm>
          <a:off x="4551941" y="1266251"/>
          <a:ext cx="1206643" cy="1206643"/>
        </a:xfrm>
        <a:prstGeom prst="ellipse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Biblioteca de Documentos</a:t>
          </a:r>
          <a:endParaRPr lang="es-ES" sz="1200" b="1" kern="1200" dirty="0"/>
        </a:p>
      </dsp:txBody>
      <dsp:txXfrm>
        <a:off x="4728650" y="1442960"/>
        <a:ext cx="853225" cy="853225"/>
      </dsp:txXfrm>
    </dsp:sp>
    <dsp:sp modelId="{04386B20-E52D-4AAB-BDFD-4285E4614C33}">
      <dsp:nvSpPr>
        <dsp:cNvPr id="0" name=""/>
        <dsp:cNvSpPr/>
      </dsp:nvSpPr>
      <dsp:spPr>
        <a:xfrm>
          <a:off x="3886918" y="3312982"/>
          <a:ext cx="1206643" cy="1206643"/>
        </a:xfrm>
        <a:prstGeom prst="ellipse">
          <a:avLst/>
        </a:prstGeom>
        <a:solidFill>
          <a:srgbClr val="CC99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Encuestas</a:t>
          </a:r>
          <a:endParaRPr lang="es-ES" sz="1200" b="1" kern="1200" dirty="0"/>
        </a:p>
      </dsp:txBody>
      <dsp:txXfrm>
        <a:off x="4063627" y="3489691"/>
        <a:ext cx="853225" cy="853225"/>
      </dsp:txXfrm>
    </dsp:sp>
    <dsp:sp modelId="{E0659710-73B4-4B9E-B5F2-4CC709101485}">
      <dsp:nvSpPr>
        <dsp:cNvPr id="0" name=""/>
        <dsp:cNvSpPr/>
      </dsp:nvSpPr>
      <dsp:spPr>
        <a:xfrm>
          <a:off x="1734858" y="3312982"/>
          <a:ext cx="1206643" cy="1206643"/>
        </a:xfrm>
        <a:prstGeom prst="ellips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Blogs</a:t>
          </a:r>
          <a:endParaRPr lang="es-ES" sz="1200" b="1" kern="1200" dirty="0"/>
        </a:p>
      </dsp:txBody>
      <dsp:txXfrm>
        <a:off x="1911567" y="3489691"/>
        <a:ext cx="853225" cy="853225"/>
      </dsp:txXfrm>
    </dsp:sp>
    <dsp:sp modelId="{28009EFE-DBE2-4DD0-A20D-4EEDAA8F3C23}">
      <dsp:nvSpPr>
        <dsp:cNvPr id="0" name=""/>
        <dsp:cNvSpPr/>
      </dsp:nvSpPr>
      <dsp:spPr>
        <a:xfrm>
          <a:off x="1069835" y="1266251"/>
          <a:ext cx="1206643" cy="1206643"/>
        </a:xfrm>
        <a:prstGeom prst="ellipse">
          <a:avLst/>
        </a:prstGeom>
        <a:solidFill>
          <a:srgbClr val="41414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b="1" kern="1200" dirty="0" smtClean="0"/>
            <a:t>Formulario Web</a:t>
          </a:r>
          <a:endParaRPr lang="es-ES" sz="1200" b="1" kern="1200" dirty="0"/>
        </a:p>
      </dsp:txBody>
      <dsp:txXfrm>
        <a:off x="1246544" y="1442960"/>
        <a:ext cx="853225" cy="853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61B50-9FB5-4855-8CE8-D10E14A3019D}">
      <dsp:nvSpPr>
        <dsp:cNvPr id="0" name=""/>
        <dsp:cNvSpPr/>
      </dsp:nvSpPr>
      <dsp:spPr>
        <a:xfrm>
          <a:off x="2730823" y="0"/>
          <a:ext cx="1677441" cy="167761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ED10-EE80-4B24-84B4-53792F192557}">
      <dsp:nvSpPr>
        <dsp:cNvPr id="0" name=""/>
        <dsp:cNvSpPr/>
      </dsp:nvSpPr>
      <dsp:spPr>
        <a:xfrm>
          <a:off x="3101175" y="607250"/>
          <a:ext cx="936107" cy="46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Controlador</a:t>
          </a:r>
          <a:endParaRPr lang="es-ES" sz="1600" b="1" kern="1200" dirty="0">
            <a:solidFill>
              <a:schemeClr val="bg1"/>
            </a:solidFill>
          </a:endParaRPr>
        </a:p>
      </dsp:txBody>
      <dsp:txXfrm>
        <a:off x="3101175" y="607250"/>
        <a:ext cx="936107" cy="468005"/>
      </dsp:txXfrm>
    </dsp:sp>
    <dsp:sp modelId="{C9D13F13-F2B3-4CF5-AA37-D4BC72479A1C}">
      <dsp:nvSpPr>
        <dsp:cNvPr id="0" name=""/>
        <dsp:cNvSpPr/>
      </dsp:nvSpPr>
      <dsp:spPr>
        <a:xfrm>
          <a:off x="2264814" y="964037"/>
          <a:ext cx="1677441" cy="167761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1F646-A717-4C91-9D09-7D4CFC077ED4}">
      <dsp:nvSpPr>
        <dsp:cNvPr id="0" name=""/>
        <dsp:cNvSpPr/>
      </dsp:nvSpPr>
      <dsp:spPr>
        <a:xfrm>
          <a:off x="2633279" y="1573067"/>
          <a:ext cx="936107" cy="46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API </a:t>
          </a:r>
          <a:r>
            <a:rPr lang="es-ES" sz="1400" b="1" kern="1200" dirty="0" err="1" smtClean="0">
              <a:solidFill>
                <a:schemeClr val="bg1"/>
              </a:solidFill>
            </a:rPr>
            <a:t>Twitter</a:t>
          </a:r>
          <a:endParaRPr lang="es-ES" sz="1400" b="1" kern="1200" dirty="0">
            <a:solidFill>
              <a:schemeClr val="bg1"/>
            </a:solidFill>
          </a:endParaRPr>
        </a:p>
      </dsp:txBody>
      <dsp:txXfrm>
        <a:off x="2633279" y="1573067"/>
        <a:ext cx="936107" cy="468005"/>
      </dsp:txXfrm>
    </dsp:sp>
    <dsp:sp modelId="{4152D427-12AA-4301-8C13-AA11EB39B7A8}">
      <dsp:nvSpPr>
        <dsp:cNvPr id="0" name=""/>
        <dsp:cNvSpPr/>
      </dsp:nvSpPr>
      <dsp:spPr>
        <a:xfrm>
          <a:off x="2730823" y="1931634"/>
          <a:ext cx="1677441" cy="1677612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4A3CE-1485-497B-921C-EBC67B96B669}">
      <dsp:nvSpPr>
        <dsp:cNvPr id="0" name=""/>
        <dsp:cNvSpPr/>
      </dsp:nvSpPr>
      <dsp:spPr>
        <a:xfrm>
          <a:off x="3101175" y="2538884"/>
          <a:ext cx="936107" cy="46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Controlador</a:t>
          </a:r>
          <a:endParaRPr lang="es-ES" sz="1200" b="1" kern="1200" dirty="0">
            <a:solidFill>
              <a:schemeClr val="bg1"/>
            </a:solidFill>
          </a:endParaRPr>
        </a:p>
      </dsp:txBody>
      <dsp:txXfrm>
        <a:off x="3101175" y="2538884"/>
        <a:ext cx="936107" cy="468005"/>
      </dsp:txXfrm>
    </dsp:sp>
    <dsp:sp modelId="{2A43E4A2-9030-4300-A717-FD0F4F556573}">
      <dsp:nvSpPr>
        <dsp:cNvPr id="0" name=""/>
        <dsp:cNvSpPr/>
      </dsp:nvSpPr>
      <dsp:spPr>
        <a:xfrm>
          <a:off x="2384384" y="3006889"/>
          <a:ext cx="1441133" cy="144183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595E3-BCA1-402C-9B55-B51A6932E388}">
      <dsp:nvSpPr>
        <dsp:cNvPr id="0" name=""/>
        <dsp:cNvSpPr/>
      </dsp:nvSpPr>
      <dsp:spPr>
        <a:xfrm>
          <a:off x="2633279" y="3504701"/>
          <a:ext cx="936107" cy="46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bg1"/>
              </a:solidFill>
            </a:rPr>
            <a:t>Vista</a:t>
          </a:r>
          <a:endParaRPr lang="es-ES" sz="1600" b="1" kern="1200" dirty="0">
            <a:solidFill>
              <a:schemeClr val="bg1"/>
            </a:solidFill>
          </a:endParaRPr>
        </a:p>
      </dsp:txBody>
      <dsp:txXfrm>
        <a:off x="2633279" y="3504701"/>
        <a:ext cx="936107" cy="4680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4F045-4EF6-446B-BBAC-FD09A911978D}">
      <dsp:nvSpPr>
        <dsp:cNvPr id="0" name=""/>
        <dsp:cNvSpPr/>
      </dsp:nvSpPr>
      <dsp:spPr>
        <a:xfrm>
          <a:off x="1076272" y="431579"/>
          <a:ext cx="1408675" cy="817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#codefest_2016</a:t>
          </a:r>
          <a:endParaRPr lang="es-ES" sz="1400" b="1" kern="1200" dirty="0">
            <a:solidFill>
              <a:schemeClr val="bg1"/>
            </a:solidFill>
          </a:endParaRPr>
        </a:p>
      </dsp:txBody>
      <dsp:txXfrm>
        <a:off x="1076272" y="431579"/>
        <a:ext cx="1408675" cy="817211"/>
      </dsp:txXfrm>
    </dsp:sp>
    <dsp:sp modelId="{0E71E096-D214-4358-81C1-B9ED0B7A9558}">
      <dsp:nvSpPr>
        <dsp:cNvPr id="0" name=""/>
        <dsp:cNvSpPr/>
      </dsp:nvSpPr>
      <dsp:spPr>
        <a:xfrm>
          <a:off x="271576" y="-649"/>
          <a:ext cx="1681669" cy="1681669"/>
        </a:xfrm>
        <a:prstGeom prst="circularArrow">
          <a:avLst>
            <a:gd name="adj1" fmla="val 9476"/>
            <a:gd name="adj2" fmla="val 684342"/>
            <a:gd name="adj3" fmla="val 7853762"/>
            <a:gd name="adj4" fmla="val 2261896"/>
            <a:gd name="adj5" fmla="val 11055"/>
          </a:avLst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C49F9-CB6B-40E0-BC5A-2B7F549E2479}">
      <dsp:nvSpPr>
        <dsp:cNvPr id="0" name=""/>
        <dsp:cNvSpPr/>
      </dsp:nvSpPr>
      <dsp:spPr>
        <a:xfrm>
          <a:off x="35606" y="431579"/>
          <a:ext cx="817211" cy="817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solidFill>
                <a:schemeClr val="bg1"/>
              </a:solidFill>
            </a:rPr>
            <a:t>Búsqueda </a:t>
          </a:r>
          <a:r>
            <a:rPr lang="es-ES" sz="1400" b="1" kern="1200" dirty="0" err="1" smtClean="0">
              <a:solidFill>
                <a:schemeClr val="bg1"/>
              </a:solidFill>
            </a:rPr>
            <a:t>Hashtag</a:t>
          </a:r>
          <a:endParaRPr lang="es-ES" sz="1400" b="1" kern="1200" dirty="0">
            <a:solidFill>
              <a:schemeClr val="bg1"/>
            </a:solidFill>
          </a:endParaRPr>
        </a:p>
      </dsp:txBody>
      <dsp:txXfrm>
        <a:off x="35606" y="431579"/>
        <a:ext cx="817211" cy="817211"/>
      </dsp:txXfrm>
    </dsp:sp>
    <dsp:sp modelId="{ED0D25CD-3F91-4FBF-B75A-6329E1ABF7BA}">
      <dsp:nvSpPr>
        <dsp:cNvPr id="0" name=""/>
        <dsp:cNvSpPr/>
      </dsp:nvSpPr>
      <dsp:spPr>
        <a:xfrm>
          <a:off x="271576" y="-649"/>
          <a:ext cx="1681669" cy="1681669"/>
        </a:xfrm>
        <a:prstGeom prst="circularArrow">
          <a:avLst>
            <a:gd name="adj1" fmla="val 9476"/>
            <a:gd name="adj2" fmla="val 684342"/>
            <a:gd name="adj3" fmla="val 18653762"/>
            <a:gd name="adj4" fmla="val 13061896"/>
            <a:gd name="adj5" fmla="val 11055"/>
          </a:avLst>
        </a:prstGeom>
        <a:solidFill>
          <a:srgbClr val="00B0F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4739-E477-43E2-8B27-A4F7487B42F6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A298-037C-4338-BA63-2BA49C920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4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2398-51E1-4667-A0F7-E97AD1F32962}" type="datetimeFigureOut">
              <a:rPr lang="es-ES" smtClean="0"/>
              <a:t>10/11/2016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70AB5-00EE-4A5C-AE4E-71B8EEE10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3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548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sz="1800" dirty="0" smtClean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sz="1800" dirty="0" smtClean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fontAlgn="base">
              <a:buFontTx/>
              <a:buNone/>
            </a:pP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s-ES" baseline="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48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9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Layout" Target="../diagrams/layout5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4.xml"/><Relationship Id="rId12" Type="http://schemas.openxmlformats.org/officeDocument/2006/relationships/diagramData" Target="../diagrams/data5.xml"/><Relationship Id="rId2" Type="http://schemas.openxmlformats.org/officeDocument/2006/relationships/notesSlide" Target="../notesSlides/notesSlide12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diagramColors" Target="../diagrams/colors5.xml"/><Relationship Id="rId10" Type="http://schemas.microsoft.com/office/2007/relationships/diagramDrawing" Target="../diagrams/drawing4.xml"/><Relationship Id="rId4" Type="http://schemas.microsoft.com/office/2007/relationships/hdphoto" Target="../media/hdphoto2.wdp"/><Relationship Id="rId9" Type="http://schemas.openxmlformats.org/officeDocument/2006/relationships/diagramColors" Target="../diagrams/colors4.xml"/><Relationship Id="rId1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6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5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microsoft.com/office/2007/relationships/hdphoto" Target="../media/hdphoto2.wdp"/><Relationship Id="rId9" Type="http://schemas.openxmlformats.org/officeDocument/2006/relationships/diagramColors" Target="../diagrams/colors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backup\CENTERS\Líneas de trabajo\codeFEST\fotos codefest\p5488-0020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929" r="10391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dondear rectángulo de esquina del mismo lado"/>
          <p:cNvSpPr/>
          <p:nvPr/>
        </p:nvSpPr>
        <p:spPr>
          <a:xfrm rot="16200000" flipV="1">
            <a:off x="3947658" y="1220475"/>
            <a:ext cx="1285193" cy="918051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CuadroTexto"/>
          <p:cNvSpPr txBox="1"/>
          <p:nvPr/>
        </p:nvSpPr>
        <p:spPr>
          <a:xfrm>
            <a:off x="251520" y="5346963"/>
            <a:ext cx="3871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9AAE04"/>
                </a:solidFill>
              </a:rPr>
              <a:t>Desarrollo con </a:t>
            </a:r>
            <a:r>
              <a:rPr lang="es-ES" sz="3200" b="1" dirty="0" err="1" smtClean="0">
                <a:solidFill>
                  <a:srgbClr val="9AAE04"/>
                </a:solidFill>
              </a:rPr>
              <a:t>Liferay</a:t>
            </a:r>
            <a:endParaRPr lang="es-ES" sz="3200" b="1" dirty="0" smtClean="0">
              <a:solidFill>
                <a:srgbClr val="9AAE04"/>
              </a:solidFill>
            </a:endParaRP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CENTERS – Noviembre de 2016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7354283" y="5301789"/>
            <a:ext cx="1682213" cy="307777"/>
            <a:chOff x="6833294" y="5826750"/>
            <a:chExt cx="1682213" cy="307777"/>
          </a:xfrm>
        </p:grpSpPr>
        <p:sp>
          <p:nvSpPr>
            <p:cNvPr id="8" name="19 CuadroTexto"/>
            <p:cNvSpPr txBox="1"/>
            <p:nvPr/>
          </p:nvSpPr>
          <p:spPr>
            <a:xfrm>
              <a:off x="7025163" y="5826750"/>
              <a:ext cx="149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9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24" y="158626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dondear rectángulo de esquina del mismo lado"/>
          <p:cNvSpPr/>
          <p:nvPr/>
        </p:nvSpPr>
        <p:spPr>
          <a:xfrm rot="10800000" flipV="1">
            <a:off x="1187615" y="2"/>
            <a:ext cx="1905959" cy="1412774"/>
          </a:xfrm>
          <a:prstGeom prst="round2SameRect">
            <a:avLst>
              <a:gd name="adj1" fmla="val 0"/>
              <a:gd name="adj2" fmla="val 3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C:\backup\CENTERS\Líneas de trabajo\codeFEST\microsite codeFEST\logo-codeFES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5" b="34349"/>
          <a:stretch/>
        </p:blipFill>
        <p:spPr bwMode="auto">
          <a:xfrm>
            <a:off x="1405405" y="310252"/>
            <a:ext cx="1470390" cy="8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11 Grupo"/>
          <p:cNvGrpSpPr/>
          <p:nvPr/>
        </p:nvGrpSpPr>
        <p:grpSpPr>
          <a:xfrm>
            <a:off x="7354283" y="5642084"/>
            <a:ext cx="1410792" cy="307777"/>
            <a:chOff x="6833294" y="5826750"/>
            <a:chExt cx="1410792" cy="307777"/>
          </a:xfrm>
        </p:grpSpPr>
        <p:sp>
          <p:nvSpPr>
            <p:cNvPr id="13" name="19 CuadroTexto"/>
            <p:cNvSpPr txBox="1"/>
            <p:nvPr/>
          </p:nvSpPr>
          <p:spPr>
            <a:xfrm>
              <a:off x="7025163" y="5826750"/>
              <a:ext cx="121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</a:t>
              </a:r>
              <a:r>
                <a:rPr lang="es-E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dmcisneros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15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19 CuadroTexto"/>
          <p:cNvSpPr txBox="1"/>
          <p:nvPr/>
        </p:nvSpPr>
        <p:spPr>
          <a:xfrm>
            <a:off x="7575581" y="6002124"/>
            <a:ext cx="1362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@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Kisko_Mateos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19" name="Picture 4" descr="http://designshack.co.uk/wp-content/uploads/larrybird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283" y="6093296"/>
            <a:ext cx="258186" cy="18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19 CuadroTexto"/>
          <p:cNvSpPr txBox="1"/>
          <p:nvPr/>
        </p:nvSpPr>
        <p:spPr>
          <a:xfrm>
            <a:off x="4418242" y="5981799"/>
            <a:ext cx="29386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b="1" dirty="0" smtClean="0">
                <a:solidFill>
                  <a:schemeClr val="accent6"/>
                </a:solidFill>
                <a:latin typeface="+mj-lt"/>
              </a:rPr>
              <a:t>Francisco José Mateos Torres</a:t>
            </a:r>
            <a:endParaRPr lang="es-ES" b="1" dirty="0">
              <a:solidFill>
                <a:schemeClr val="accent6"/>
              </a:solidFill>
              <a:latin typeface="+mj-lt"/>
            </a:endParaRPr>
          </a:p>
          <a:p>
            <a:pPr algn="r"/>
            <a:endParaRPr lang="es-ES" sz="1600" b="1" dirty="0">
              <a:solidFill>
                <a:schemeClr val="accent6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792064" y="5643245"/>
            <a:ext cx="2564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b="1" dirty="0">
                <a:solidFill>
                  <a:schemeClr val="accent6"/>
                </a:solidFill>
              </a:rPr>
              <a:t>Daniel Martínez Cisneros</a:t>
            </a:r>
          </a:p>
        </p:txBody>
      </p:sp>
    </p:spTree>
    <p:extLst>
      <p:ext uri="{BB962C8B-B14F-4D97-AF65-F5344CB8AC3E}">
        <p14:creationId xmlns:p14="http://schemas.microsoft.com/office/powerpoint/2010/main" val="3716066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ADT (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Application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Display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Template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14" y="1771482"/>
            <a:ext cx="6372771" cy="389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4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sp>
        <p:nvSpPr>
          <p:cNvPr id="6" name="5 Rectángulo"/>
          <p:cNvSpPr/>
          <p:nvPr/>
        </p:nvSpPr>
        <p:spPr>
          <a:xfrm>
            <a:off x="616732" y="1052736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</a:rPr>
              <a:t>“</a:t>
            </a:r>
            <a:r>
              <a:rPr lang="es-ES" sz="4000" b="1" dirty="0" err="1" smtClean="0">
                <a:solidFill>
                  <a:schemeClr val="bg1"/>
                </a:solidFill>
              </a:rPr>
              <a:t>Talk</a:t>
            </a:r>
            <a:r>
              <a:rPr lang="es-ES" sz="4000" b="1" dirty="0" smtClean="0">
                <a:solidFill>
                  <a:schemeClr val="bg1"/>
                </a:solidFill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</a:rPr>
              <a:t>is</a:t>
            </a:r>
            <a:r>
              <a:rPr lang="es-ES" sz="4000" b="1" dirty="0" smtClean="0">
                <a:solidFill>
                  <a:schemeClr val="bg1"/>
                </a:solidFill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</a:rPr>
              <a:t>cheap</a:t>
            </a:r>
            <a:r>
              <a:rPr lang="es-ES" sz="4000" b="1" dirty="0" smtClean="0">
                <a:solidFill>
                  <a:schemeClr val="bg1"/>
                </a:solidFill>
              </a:rPr>
              <a:t>. Show me </a:t>
            </a:r>
            <a:r>
              <a:rPr lang="es-ES" sz="4000" b="1" dirty="0" err="1" smtClean="0">
                <a:solidFill>
                  <a:schemeClr val="bg1"/>
                </a:solidFill>
              </a:rPr>
              <a:t>the</a:t>
            </a:r>
            <a:r>
              <a:rPr lang="es-ES" sz="4000" b="1" dirty="0" smtClean="0">
                <a:solidFill>
                  <a:schemeClr val="bg1"/>
                </a:solidFill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</a:rPr>
              <a:t>code</a:t>
            </a:r>
            <a:r>
              <a:rPr lang="es-ES" sz="4000" b="1" dirty="0" smtClean="0">
                <a:solidFill>
                  <a:schemeClr val="bg1"/>
                </a:solidFill>
              </a:rPr>
              <a:t>”</a:t>
            </a:r>
            <a:endParaRPr lang="es-ES" sz="4000" b="1" dirty="0">
              <a:solidFill>
                <a:schemeClr val="bg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745940" y="1616606"/>
            <a:ext cx="62646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200" b="1" dirty="0" err="1" smtClean="0">
                <a:solidFill>
                  <a:srgbClr val="95C13D"/>
                </a:solidFill>
                <a:latin typeface="+mj-lt"/>
              </a:rPr>
              <a:t>Linus</a:t>
            </a:r>
            <a:r>
              <a:rPr lang="es-ES" sz="2200" b="1" dirty="0" smtClean="0">
                <a:solidFill>
                  <a:srgbClr val="95C13D"/>
                </a:solidFill>
                <a:latin typeface="+mj-lt"/>
              </a:rPr>
              <a:t> </a:t>
            </a:r>
            <a:r>
              <a:rPr lang="es-ES" sz="2200" b="1" dirty="0" err="1" smtClean="0">
                <a:solidFill>
                  <a:srgbClr val="95C13D"/>
                </a:solidFill>
                <a:latin typeface="+mj-lt"/>
              </a:rPr>
              <a:t>Torvalds</a:t>
            </a:r>
            <a:endParaRPr lang="es-ES" sz="2200" b="1" dirty="0">
              <a:solidFill>
                <a:srgbClr val="95C13D"/>
              </a:solidFill>
              <a:latin typeface="+mj-lt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0" y="2221121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800" b="1" dirty="0" smtClean="0">
                <a:solidFill>
                  <a:srgbClr val="95C13D"/>
                </a:solidFill>
              </a:rPr>
              <a:t>&lt;/&gt;</a:t>
            </a:r>
            <a:endParaRPr lang="es-ES" sz="4000" b="1" dirty="0">
              <a:solidFill>
                <a:srgbClr val="95C13D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475656" y="4407495"/>
            <a:ext cx="6301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</a:rPr>
              <a:t>&lt;H1&gt;Creación de aplicación.&lt;/H1&gt;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7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sp>
        <p:nvSpPr>
          <p:cNvPr id="5" name="4 Rectángulo"/>
          <p:cNvSpPr/>
          <p:nvPr/>
        </p:nvSpPr>
        <p:spPr>
          <a:xfrm>
            <a:off x="2194339" y="5742548"/>
            <a:ext cx="6949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b="1" dirty="0">
                <a:solidFill>
                  <a:schemeClr val="bg1"/>
                </a:solidFill>
              </a:rPr>
              <a:t>https://github.com/dmcisneros/Codefest_Example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467544" y="764704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 err="1" smtClean="0">
                <a:solidFill>
                  <a:schemeClr val="bg1"/>
                </a:solidFill>
              </a:rPr>
              <a:t>Portlet</a:t>
            </a:r>
            <a:r>
              <a:rPr lang="es-ES" sz="4000" b="1" dirty="0" smtClean="0">
                <a:solidFill>
                  <a:schemeClr val="bg1"/>
                </a:solidFill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</a:rPr>
              <a:t>Twitter</a:t>
            </a:r>
            <a:endParaRPr lang="es-ES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2918958900"/>
              </p:ext>
            </p:extLst>
          </p:nvPr>
        </p:nvGraphicFramePr>
        <p:xfrm>
          <a:off x="-1308992" y="1520352"/>
          <a:ext cx="6673080" cy="444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28" name="Picture 4" descr="Resultado de imagen de twitter 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996952"/>
            <a:ext cx="864371" cy="70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Flecha izquierda"/>
          <p:cNvSpPr/>
          <p:nvPr/>
        </p:nvSpPr>
        <p:spPr>
          <a:xfrm>
            <a:off x="3492767" y="3499369"/>
            <a:ext cx="1783012" cy="289671"/>
          </a:xfrm>
          <a:prstGeom prst="lef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23 Flecha izquierda"/>
          <p:cNvSpPr/>
          <p:nvPr/>
        </p:nvSpPr>
        <p:spPr>
          <a:xfrm flipH="1" flipV="1">
            <a:off x="3474829" y="3066084"/>
            <a:ext cx="1783011" cy="282231"/>
          </a:xfrm>
          <a:prstGeom prst="lef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27" name="26 Diagrama"/>
          <p:cNvGraphicFramePr/>
          <p:nvPr>
            <p:extLst>
              <p:ext uri="{D42A27DB-BD31-4B8C-83A1-F6EECF244321}">
                <p14:modId xmlns:p14="http://schemas.microsoft.com/office/powerpoint/2010/main" val="1288459415"/>
              </p:ext>
            </p:extLst>
          </p:nvPr>
        </p:nvGraphicFramePr>
        <p:xfrm>
          <a:off x="6371925" y="2508131"/>
          <a:ext cx="2520555" cy="1680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4444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7A61B50-9FB5-4855-8CE8-D10E14A30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CA1ED10-EE80-4B24-84B4-53792F1925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9D13F13-F2B3-4CF5-AA37-D4BC72479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751F646-A717-4C91-9D09-7D4CFC077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334F045-4EF6-446B-BBAC-FD09A9119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E71E096-D214-4358-81C1-B9ED0B7A95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5DFC49F9-CB6B-40E0-BC5A-2B7F549E24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D0D25CD-3F91-4FBF-B75A-6329E1ABF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152D427-12AA-4301-8C13-AA11EB39B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9B4A3CE-1485-497B-921C-EBC67B96B6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A43E4A2-9030-4300-A717-FD0F4F556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5D595E3-BCA1-402C-9B55-B51A6932E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Graphic spid="13" grpId="0" uiExpand="1">
        <p:bldSub>
          <a:bldDgm bld="one"/>
        </p:bldSub>
      </p:bldGraphic>
      <p:bldP spid="16" grpId="0" animBg="1"/>
      <p:bldP spid="24" grpId="0" animBg="1"/>
      <p:bldGraphic spid="27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51920" y="537321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smtClean="0">
                <a:solidFill>
                  <a:schemeClr val="bg1"/>
                </a:solidFill>
              </a:rPr>
              <a:t>Heading to codeFEST</a:t>
            </a:r>
          </a:p>
          <a:p>
            <a:pPr algn="r"/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  <p:sp>
        <p:nvSpPr>
          <p:cNvPr id="14" name="Shape 211"/>
          <p:cNvSpPr txBox="1">
            <a:spLocks/>
          </p:cNvSpPr>
          <p:nvPr/>
        </p:nvSpPr>
        <p:spPr>
          <a:xfrm>
            <a:off x="-1764704" y="1655912"/>
            <a:ext cx="7333800" cy="98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Gracias!</a:t>
            </a:r>
          </a:p>
        </p:txBody>
      </p:sp>
      <p:sp>
        <p:nvSpPr>
          <p:cNvPr id="15" name="Shape 213"/>
          <p:cNvSpPr/>
          <p:nvPr/>
        </p:nvSpPr>
        <p:spPr>
          <a:xfrm>
            <a:off x="1478650" y="996863"/>
            <a:ext cx="861102" cy="861027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-108520" y="3111351"/>
            <a:ext cx="9252520" cy="1296144"/>
            <a:chOff x="-108520" y="3111351"/>
            <a:chExt cx="9252520" cy="1296144"/>
          </a:xfrm>
        </p:grpSpPr>
        <p:sp>
          <p:nvSpPr>
            <p:cNvPr id="3" name="2 Rectángulo"/>
            <p:cNvSpPr/>
            <p:nvPr/>
          </p:nvSpPr>
          <p:spPr>
            <a:xfrm>
              <a:off x="-108520" y="3111351"/>
              <a:ext cx="9252520" cy="12961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" name="1 Rectángulo"/>
            <p:cNvSpPr/>
            <p:nvPr/>
          </p:nvSpPr>
          <p:spPr>
            <a:xfrm>
              <a:off x="0" y="3297758"/>
              <a:ext cx="91440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" sz="5400" b="1" dirty="0" smtClean="0">
                  <a:solidFill>
                    <a:schemeClr val="accent5"/>
                  </a:solidFill>
                </a:rPr>
                <a:t>¿Alguna </a:t>
              </a:r>
              <a:r>
                <a:rPr lang="en" sz="5400" b="1" dirty="0">
                  <a:solidFill>
                    <a:schemeClr val="accent5"/>
                  </a:solidFill>
                </a:rPr>
                <a:t>Pregunta</a:t>
              </a:r>
              <a:r>
                <a:rPr lang="en" sz="5400" b="1" dirty="0" smtClean="0">
                  <a:solidFill>
                    <a:schemeClr val="accent5"/>
                  </a:solidFill>
                </a:rPr>
                <a:t>?</a:t>
              </a:r>
              <a:endParaRPr lang="en" sz="54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06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 animBg="1"/>
      <p:bldP spid="15" grpId="1" animBg="1"/>
      <p:bldP spid="15" grpId="2" animBg="1"/>
      <p:bldP spid="15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467544" y="908571"/>
            <a:ext cx="5832475" cy="50420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¿Conoces algún gestor de contenidos o CMS?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-36512" y="6338701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971600" y="2333779"/>
            <a:ext cx="7277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5" name="4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 descr="Resultado de imagen de cms ph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6" y="1484784"/>
            <a:ext cx="7254710" cy="43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opencm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3973">
            <a:off x="4950849" y="1590218"/>
            <a:ext cx="1523019" cy="3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opencms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891" y="3717032"/>
            <a:ext cx="657413" cy="6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51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¿Qué es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Liferay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-36512" y="6338701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39552" y="1772816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Además de un CMS es un Plataforma digital de código libre realizada en </a:t>
            </a:r>
            <a:r>
              <a:rPr lang="es-ES" b="1" dirty="0" smtClean="0">
                <a:solidFill>
                  <a:schemeClr val="bg1"/>
                </a:solidFill>
              </a:rPr>
              <a:t>Java</a:t>
            </a:r>
            <a:r>
              <a:rPr lang="es-ES" dirty="0" smtClean="0">
                <a:solidFill>
                  <a:schemeClr val="bg1"/>
                </a:solidFill>
              </a:rPr>
              <a:t>. 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80928"/>
            <a:ext cx="4114800" cy="2316480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Plataforma Digital 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484784"/>
            <a:ext cx="8003232" cy="4320480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-36512" y="6338701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11 Diagrama"/>
          <p:cNvGraphicFramePr/>
          <p:nvPr>
            <p:extLst>
              <p:ext uri="{D42A27DB-BD31-4B8C-83A1-F6EECF244321}">
                <p14:modId xmlns:p14="http://schemas.microsoft.com/office/powerpoint/2010/main" val="37311804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12 Rectángulo"/>
          <p:cNvSpPr/>
          <p:nvPr/>
        </p:nvSpPr>
        <p:spPr>
          <a:xfrm>
            <a:off x="107504" y="1615923"/>
            <a:ext cx="2880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Gestión de contenidos.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Administración de Usuarios.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Manejo de publicación de contenidos.</a:t>
            </a:r>
          </a:p>
        </p:txBody>
      </p:sp>
      <p:pic>
        <p:nvPicPr>
          <p:cNvPr id="4" name="Picture 2" descr="Resultado de imagen de cm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36" y="2638773"/>
            <a:ext cx="1195040" cy="79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6156176" y="1504231"/>
            <a:ext cx="284380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Enfocado al desarrollo y uso de aplicaciones.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Manejo de acceso a aplicaciones. 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Gran manejo de información.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72008" y="3830960"/>
            <a:ext cx="27718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238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Herramientas de colaboración Social</a:t>
            </a:r>
          </a:p>
          <a:p>
            <a:pPr marL="630238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1"/>
                </a:solidFill>
              </a:rPr>
              <a:t>Gestor Documental</a:t>
            </a:r>
          </a:p>
          <a:p>
            <a:pPr marL="630238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chemeClr val="bg1"/>
                </a:solidFill>
              </a:rPr>
              <a:t>Workflows</a:t>
            </a:r>
            <a:r>
              <a:rPr lang="es-ES" sz="1600" b="1" dirty="0">
                <a:solidFill>
                  <a:schemeClr val="bg1"/>
                </a:solidFill>
              </a:rPr>
              <a:t> de </a:t>
            </a:r>
            <a:r>
              <a:rPr lang="es-ES" sz="1600" b="1" dirty="0" smtClean="0">
                <a:solidFill>
                  <a:schemeClr val="bg1"/>
                </a:solidFill>
              </a:rPr>
              <a:t>aprobación</a:t>
            </a:r>
          </a:p>
          <a:p>
            <a:pPr marL="630238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/>
                </a:solidFill>
              </a:rPr>
              <a:t>Personalización de procesos (</a:t>
            </a:r>
            <a:r>
              <a:rPr lang="es-ES" sz="1600" b="1" dirty="0" err="1" smtClean="0">
                <a:solidFill>
                  <a:schemeClr val="bg1"/>
                </a:solidFill>
              </a:rPr>
              <a:t>Login</a:t>
            </a:r>
            <a:r>
              <a:rPr lang="es-ES" sz="1600" b="1" dirty="0" smtClean="0">
                <a:solidFill>
                  <a:schemeClr val="bg1"/>
                </a:solidFill>
              </a:rPr>
              <a:t>, Tipos de contenidos, etc…)</a:t>
            </a:r>
          </a:p>
        </p:txBody>
      </p:sp>
      <p:pic>
        <p:nvPicPr>
          <p:cNvPr id="1028" name="Picture 4" descr="Resultado de imagen de lifera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079" y="2743845"/>
            <a:ext cx="1415842" cy="13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Rectángulo"/>
          <p:cNvSpPr/>
          <p:nvPr/>
        </p:nvSpPr>
        <p:spPr>
          <a:xfrm>
            <a:off x="6156176" y="3789040"/>
            <a:ext cx="2843808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/>
                </a:solidFill>
              </a:rPr>
              <a:t>Ofrece herramientas que facilitan el desarrollo de aplicaciones a medida.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chemeClr val="bg1"/>
                </a:solidFill>
              </a:rPr>
              <a:t>Se puede utilizar cualquier </a:t>
            </a:r>
            <a:r>
              <a:rPr lang="es-ES" sz="1600" b="1" dirty="0" err="1" smtClean="0">
                <a:solidFill>
                  <a:schemeClr val="bg1"/>
                </a:solidFill>
              </a:rPr>
              <a:t>framework</a:t>
            </a:r>
            <a:r>
              <a:rPr lang="es-ES" sz="1600" b="1" dirty="0" smtClean="0">
                <a:solidFill>
                  <a:schemeClr val="bg1"/>
                </a:solidFill>
              </a:rPr>
              <a:t> java para desarrollar. JSF, Spring, </a:t>
            </a:r>
            <a:r>
              <a:rPr lang="es-ES" sz="1600" b="1" dirty="0" err="1" smtClean="0">
                <a:solidFill>
                  <a:schemeClr val="bg1"/>
                </a:solidFill>
              </a:rPr>
              <a:t>Vaadin</a:t>
            </a:r>
            <a:r>
              <a:rPr lang="es-ES" sz="1600" b="1" dirty="0" smtClean="0">
                <a:solidFill>
                  <a:schemeClr val="bg1"/>
                </a:solidFill>
              </a:rPr>
              <a:t>, etc…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600" b="1" dirty="0" smtClean="0">
              <a:solidFill>
                <a:schemeClr val="bg1"/>
              </a:solidFill>
            </a:endParaRP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E46C3D9-B4F8-4392-946C-7EF89D9E9E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C7842EB-D719-4302-9DB0-8C8CADD7E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8F16ED5-60F1-43A6-BE17-80607E0F8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1B284AD-B0C5-4ADF-9B34-8F487DD89F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125DF23-982E-40FF-A822-9B9E6932D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2" grpId="0" uiExpand="1">
        <p:bldSub>
          <a:bldDgm bld="one"/>
        </p:bldSub>
      </p:bldGraphic>
      <p:bldP spid="13" grpId="0"/>
      <p:bldP spid="14" grpId="0"/>
      <p:bldP spid="15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5832475" cy="50420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Componentes Básicos de una plataforma digital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Rectángulo"/>
          <p:cNvSpPr/>
          <p:nvPr/>
        </p:nvSpPr>
        <p:spPr>
          <a:xfrm>
            <a:off x="-36512" y="6338701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3499289" y="3645024"/>
            <a:ext cx="2296847" cy="2088232"/>
            <a:chOff x="759754" y="1594103"/>
            <a:chExt cx="2588110" cy="2353041"/>
          </a:xfrm>
        </p:grpSpPr>
        <p:pic>
          <p:nvPicPr>
            <p:cNvPr id="3074" name="Picture 2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9" t="240" r="57064" b="52730"/>
            <a:stretch/>
          </p:blipFill>
          <p:spPr bwMode="auto">
            <a:xfrm>
              <a:off x="759754" y="1594103"/>
              <a:ext cx="2588110" cy="235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Rectángulo"/>
            <p:cNvSpPr/>
            <p:nvPr/>
          </p:nvSpPr>
          <p:spPr>
            <a:xfrm>
              <a:off x="971600" y="2484185"/>
              <a:ext cx="208216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Arial" charset="0"/>
                </a:rPr>
                <a:t>Sitios</a:t>
              </a:r>
            </a:p>
          </p:txBody>
        </p:sp>
      </p:grpSp>
      <p:grpSp>
        <p:nvGrpSpPr>
          <p:cNvPr id="23" name="22 Grupo"/>
          <p:cNvGrpSpPr/>
          <p:nvPr/>
        </p:nvGrpSpPr>
        <p:grpSpPr>
          <a:xfrm>
            <a:off x="1316556" y="3674592"/>
            <a:ext cx="2319340" cy="2218675"/>
            <a:chOff x="2529753" y="1327296"/>
            <a:chExt cx="2498163" cy="2389736"/>
          </a:xfrm>
        </p:grpSpPr>
        <p:pic>
          <p:nvPicPr>
            <p:cNvPr id="3075" name="Picture 3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7" r="17889" b="52402"/>
            <a:stretch/>
          </p:blipFill>
          <p:spPr bwMode="auto">
            <a:xfrm>
              <a:off x="2529753" y="1327296"/>
              <a:ext cx="2498163" cy="238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Rectángulo"/>
            <p:cNvSpPr/>
            <p:nvPr/>
          </p:nvSpPr>
          <p:spPr>
            <a:xfrm>
              <a:off x="2979173" y="2204864"/>
              <a:ext cx="17556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Arial" charset="0"/>
                </a:rPr>
                <a:t>Páginas</a:t>
              </a:r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6606226" y="1227211"/>
            <a:ext cx="2412268" cy="2300473"/>
            <a:chOff x="1943708" y="2812622"/>
            <a:chExt cx="2412268" cy="2300473"/>
          </a:xfrm>
        </p:grpSpPr>
        <p:pic>
          <p:nvPicPr>
            <p:cNvPr id="3076" name="Picture 4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" t="46006" r="56247" b="6492"/>
            <a:stretch/>
          </p:blipFill>
          <p:spPr bwMode="auto">
            <a:xfrm>
              <a:off x="1943708" y="2812622"/>
              <a:ext cx="2412268" cy="2300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18 Rectángulo"/>
            <p:cNvSpPr/>
            <p:nvPr/>
          </p:nvSpPr>
          <p:spPr>
            <a:xfrm>
              <a:off x="2267744" y="3687415"/>
              <a:ext cx="18758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b="1" dirty="0">
                  <a:solidFill>
                    <a:schemeClr val="bg1"/>
                  </a:solidFill>
                  <a:latin typeface="Arial" charset="0"/>
                </a:rPr>
                <a:t>Contenidos</a:t>
              </a:r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2284306" y="1247811"/>
            <a:ext cx="2458929" cy="2259274"/>
            <a:chOff x="3805258" y="2521880"/>
            <a:chExt cx="2458929" cy="2259274"/>
          </a:xfrm>
        </p:grpSpPr>
        <p:pic>
          <p:nvPicPr>
            <p:cNvPr id="3077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19 Rectángulo"/>
            <p:cNvSpPr/>
            <p:nvPr/>
          </p:nvSpPr>
          <p:spPr>
            <a:xfrm>
              <a:off x="4445866" y="3356992"/>
              <a:ext cx="11641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smtClean="0">
                  <a:solidFill>
                    <a:schemeClr val="bg1"/>
                  </a:solidFill>
                  <a:latin typeface="Arial" charset="0"/>
                </a:rPr>
                <a:t>Roles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29" name="28 Grupo"/>
          <p:cNvGrpSpPr/>
          <p:nvPr/>
        </p:nvGrpSpPr>
        <p:grpSpPr>
          <a:xfrm>
            <a:off x="179512" y="1247811"/>
            <a:ext cx="2458929" cy="2259274"/>
            <a:chOff x="3805258" y="2521880"/>
            <a:chExt cx="2458929" cy="2259274"/>
          </a:xfrm>
        </p:grpSpPr>
        <p:pic>
          <p:nvPicPr>
            <p:cNvPr id="30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30 Rectángulo"/>
            <p:cNvSpPr/>
            <p:nvPr/>
          </p:nvSpPr>
          <p:spPr>
            <a:xfrm>
              <a:off x="4166142" y="3356992"/>
              <a:ext cx="17235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>
                  <a:solidFill>
                    <a:schemeClr val="bg1"/>
                  </a:solidFill>
                  <a:latin typeface="Arial" charset="0"/>
                </a:rPr>
                <a:t>Usuarios</a:t>
              </a:r>
            </a:p>
          </p:txBody>
        </p:sp>
      </p:grpSp>
      <p:grpSp>
        <p:nvGrpSpPr>
          <p:cNvPr id="32" name="31 Grupo"/>
          <p:cNvGrpSpPr/>
          <p:nvPr/>
        </p:nvGrpSpPr>
        <p:grpSpPr>
          <a:xfrm>
            <a:off x="4427984" y="1247811"/>
            <a:ext cx="2458929" cy="2259274"/>
            <a:chOff x="3805258" y="2521880"/>
            <a:chExt cx="2458929" cy="2259274"/>
          </a:xfrm>
        </p:grpSpPr>
        <p:pic>
          <p:nvPicPr>
            <p:cNvPr id="33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33 Rectángulo"/>
            <p:cNvSpPr/>
            <p:nvPr/>
          </p:nvSpPr>
          <p:spPr>
            <a:xfrm>
              <a:off x="4296786" y="3356992"/>
              <a:ext cx="14622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smtClean="0">
                  <a:solidFill>
                    <a:schemeClr val="bg1"/>
                  </a:solidFill>
                  <a:latin typeface="Arial" charset="0"/>
                </a:rPr>
                <a:t>Grupos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5" name="34 Grupo"/>
          <p:cNvGrpSpPr/>
          <p:nvPr/>
        </p:nvGrpSpPr>
        <p:grpSpPr>
          <a:xfrm>
            <a:off x="5584505" y="3638772"/>
            <a:ext cx="2227855" cy="2131161"/>
            <a:chOff x="2529753" y="1327296"/>
            <a:chExt cx="2498163" cy="2389736"/>
          </a:xfrm>
        </p:grpSpPr>
        <p:pic>
          <p:nvPicPr>
            <p:cNvPr id="36" name="Picture 3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7" r="17889" b="52402"/>
            <a:stretch/>
          </p:blipFill>
          <p:spPr bwMode="auto">
            <a:xfrm>
              <a:off x="2529753" y="1327296"/>
              <a:ext cx="2498163" cy="238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36 Rectángulo"/>
            <p:cNvSpPr/>
            <p:nvPr/>
          </p:nvSpPr>
          <p:spPr>
            <a:xfrm>
              <a:off x="2873340" y="2204864"/>
              <a:ext cx="1967272" cy="6159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3200" b="1" dirty="0" smtClean="0">
                  <a:solidFill>
                    <a:schemeClr val="bg1"/>
                  </a:solidFill>
                  <a:latin typeface="Arial" charset="0"/>
                </a:rPr>
                <a:t>Módulos</a:t>
              </a:r>
              <a:endParaRPr lang="es-ES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4" name="43 Grupo"/>
          <p:cNvGrpSpPr/>
          <p:nvPr/>
        </p:nvGrpSpPr>
        <p:grpSpPr>
          <a:xfrm>
            <a:off x="3799807" y="3903497"/>
            <a:ext cx="2091108" cy="1901180"/>
            <a:chOff x="759754" y="1594103"/>
            <a:chExt cx="2588110" cy="2353041"/>
          </a:xfrm>
        </p:grpSpPr>
        <p:pic>
          <p:nvPicPr>
            <p:cNvPr id="45" name="Picture 2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9" t="240" r="57064" b="52730"/>
            <a:stretch/>
          </p:blipFill>
          <p:spPr bwMode="auto">
            <a:xfrm>
              <a:off x="759754" y="1594103"/>
              <a:ext cx="2588110" cy="235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45 Rectángulo"/>
            <p:cNvSpPr/>
            <p:nvPr/>
          </p:nvSpPr>
          <p:spPr>
            <a:xfrm>
              <a:off x="971600" y="2484185"/>
              <a:ext cx="2082168" cy="589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err="1" smtClean="0">
                  <a:solidFill>
                    <a:schemeClr val="bg1"/>
                  </a:solidFill>
                  <a:latin typeface="Arial" charset="0"/>
                </a:rPr>
                <a:t>Services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38" name="37 Grupo"/>
          <p:cNvGrpSpPr/>
          <p:nvPr/>
        </p:nvGrpSpPr>
        <p:grpSpPr>
          <a:xfrm>
            <a:off x="2189312" y="1336033"/>
            <a:ext cx="2238672" cy="2056901"/>
            <a:chOff x="3805258" y="2521880"/>
            <a:chExt cx="2458929" cy="2259274"/>
          </a:xfrm>
        </p:grpSpPr>
        <p:pic>
          <p:nvPicPr>
            <p:cNvPr id="39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39 Rectángulo"/>
            <p:cNvSpPr/>
            <p:nvPr/>
          </p:nvSpPr>
          <p:spPr>
            <a:xfrm>
              <a:off x="4366519" y="3356992"/>
              <a:ext cx="13227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err="1" smtClean="0">
                  <a:solidFill>
                    <a:schemeClr val="bg1"/>
                  </a:solidFill>
                  <a:latin typeface="Arial" charset="0"/>
                </a:rPr>
                <a:t>Portlet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1" name="40 Grupo"/>
          <p:cNvGrpSpPr/>
          <p:nvPr/>
        </p:nvGrpSpPr>
        <p:grpSpPr>
          <a:xfrm>
            <a:off x="1889728" y="3259484"/>
            <a:ext cx="2196191" cy="2094410"/>
            <a:chOff x="1943708" y="2812622"/>
            <a:chExt cx="2412268" cy="2300473"/>
          </a:xfrm>
        </p:grpSpPr>
        <p:pic>
          <p:nvPicPr>
            <p:cNvPr id="42" name="Picture 4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7" t="46006" r="56247" b="6492"/>
            <a:stretch/>
          </p:blipFill>
          <p:spPr bwMode="auto">
            <a:xfrm>
              <a:off x="1943708" y="2812622"/>
              <a:ext cx="2412268" cy="2300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42 Rectángulo"/>
            <p:cNvSpPr/>
            <p:nvPr/>
          </p:nvSpPr>
          <p:spPr>
            <a:xfrm>
              <a:off x="2682969" y="3687415"/>
              <a:ext cx="9541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b="1" dirty="0" smtClean="0">
                  <a:solidFill>
                    <a:schemeClr val="bg1"/>
                  </a:solidFill>
                  <a:latin typeface="Arial" charset="0"/>
                </a:rPr>
                <a:t>Hook</a:t>
              </a:r>
              <a:endParaRPr lang="es-E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46 Grupo"/>
          <p:cNvGrpSpPr/>
          <p:nvPr/>
        </p:nvGrpSpPr>
        <p:grpSpPr>
          <a:xfrm>
            <a:off x="4044589" y="1121029"/>
            <a:ext cx="2111587" cy="2019939"/>
            <a:chOff x="2529753" y="1327296"/>
            <a:chExt cx="2498163" cy="2389736"/>
          </a:xfrm>
        </p:grpSpPr>
        <p:pic>
          <p:nvPicPr>
            <p:cNvPr id="48" name="Picture 3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7" r="17889" b="52402"/>
            <a:stretch/>
          </p:blipFill>
          <p:spPr bwMode="auto">
            <a:xfrm>
              <a:off x="2529753" y="1327296"/>
              <a:ext cx="2498163" cy="238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48 Rectángulo"/>
            <p:cNvSpPr/>
            <p:nvPr/>
          </p:nvSpPr>
          <p:spPr>
            <a:xfrm>
              <a:off x="2912360" y="2204864"/>
              <a:ext cx="1889241" cy="629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err="1" smtClean="0">
                  <a:solidFill>
                    <a:schemeClr val="bg1"/>
                  </a:solidFill>
                  <a:latin typeface="Arial" charset="0"/>
                </a:rPr>
                <a:t>Layouts</a:t>
              </a:r>
              <a:endParaRPr lang="es-ES" sz="32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50" name="49 Grupo"/>
          <p:cNvGrpSpPr/>
          <p:nvPr/>
        </p:nvGrpSpPr>
        <p:grpSpPr>
          <a:xfrm>
            <a:off x="5148064" y="2364484"/>
            <a:ext cx="2238672" cy="2056901"/>
            <a:chOff x="3805258" y="2521880"/>
            <a:chExt cx="2458929" cy="2259274"/>
          </a:xfrm>
        </p:grpSpPr>
        <p:pic>
          <p:nvPicPr>
            <p:cNvPr id="51" name="Picture 5" descr="C:\Users\dmartici\projects\CODEFEST\sources\4_png_stickers_by_the_dolphin-d477uzj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1" t="46063" r="12723" b="7016"/>
            <a:stretch/>
          </p:blipFill>
          <p:spPr bwMode="auto">
            <a:xfrm>
              <a:off x="3805258" y="2521880"/>
              <a:ext cx="2458929" cy="2259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51 Rectángulo"/>
            <p:cNvSpPr/>
            <p:nvPr/>
          </p:nvSpPr>
          <p:spPr>
            <a:xfrm>
              <a:off x="4255911" y="3356992"/>
              <a:ext cx="15440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 b="1" dirty="0" err="1" smtClean="0">
                  <a:solidFill>
                    <a:schemeClr val="bg1"/>
                  </a:solidFill>
                  <a:latin typeface="Arial" charset="0"/>
                </a:rPr>
                <a:t>Themes</a:t>
              </a:r>
              <a:endParaRPr lang="es-ES" sz="2800" b="1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53" name="52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65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58834E-6 L -0.25208 -0.167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-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¿Cansados de teoría?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pic>
        <p:nvPicPr>
          <p:cNvPr id="4100" name="Picture 4" descr="C:\Users\dmartici\projects\CODEFEST\sources\giphy (3)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576064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Arranquemos un portal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Liferay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sp>
        <p:nvSpPr>
          <p:cNvPr id="5" name="4 Rectángulo"/>
          <p:cNvSpPr/>
          <p:nvPr/>
        </p:nvSpPr>
        <p:spPr>
          <a:xfrm>
            <a:off x="683568" y="1599183"/>
            <a:ext cx="80032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ES" sz="2400" dirty="0">
                <a:solidFill>
                  <a:schemeClr val="bg1"/>
                </a:solidFill>
              </a:rPr>
              <a:t>Requisitos</a:t>
            </a:r>
            <a:r>
              <a:rPr lang="es-ES" sz="2400" dirty="0" smtClean="0">
                <a:solidFill>
                  <a:schemeClr val="bg1"/>
                </a:solidFill>
              </a:rPr>
              <a:t>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-36512" y="2420888"/>
            <a:ext cx="9180512" cy="25922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124" name="Picture 4" descr="Resultado de imagen de java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2" y="2420888"/>
            <a:ext cx="2118574" cy="13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eclip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3810002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de lifera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51" y="3861048"/>
            <a:ext cx="3747769" cy="8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n de databas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66" y="2274314"/>
            <a:ext cx="2473230" cy="144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www.unlimitedgb.com/data/images/jav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59" y="3645024"/>
            <a:ext cx="3970613" cy="131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Elementos del portal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51485327"/>
              </p:ext>
            </p:extLst>
          </p:nvPr>
        </p:nvGraphicFramePr>
        <p:xfrm>
          <a:off x="323528" y="908720"/>
          <a:ext cx="8640960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10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2801250-360F-4B0A-8DBA-628342AEB4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277B74-6993-4BF0-96AE-EA468B883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0951C4-57F9-426F-8EEB-9C8E4B565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B2D906-736F-4B52-B0B7-6FB6E1319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7DECEA-FAA4-43C1-B362-077BB1589D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2D19F9-089E-43E1-AABD-E09B4F4FFF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Graphic spid="6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artici\projects\CODEFEST\sources\liferay-cafe-01_hi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32" r="978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0" y="764704"/>
            <a:ext cx="9144000" cy="54527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908571"/>
            <a:ext cx="7566012" cy="50420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Conozcamos algunos componentes que nos ofrece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628800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Picture 3" descr="C:\Users\dmartici\projects\CODEFEST\sources\lifera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776" y="82065"/>
            <a:ext cx="2051720" cy="6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-36512" y="6309320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b="1" dirty="0">
                <a:solidFill>
                  <a:schemeClr val="bg1"/>
                </a:solidFill>
              </a:rPr>
              <a:t>@</a:t>
            </a:r>
            <a:r>
              <a:rPr lang="es-ES" b="1" dirty="0" err="1">
                <a:solidFill>
                  <a:schemeClr val="bg1"/>
                </a:solidFill>
              </a:rPr>
              <a:t>dmcisneros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8316416" y="795058"/>
            <a:ext cx="72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4400" dirty="0"/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3244603606"/>
              </p:ext>
            </p:extLst>
          </p:nvPr>
        </p:nvGraphicFramePr>
        <p:xfrm>
          <a:off x="1043608" y="1397000"/>
          <a:ext cx="6828420" cy="4552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0" y="97468"/>
            <a:ext cx="2539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50000"/>
                  </a:schemeClr>
                </a:solidFill>
              </a:rPr>
              <a:t>#codefest_2016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21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4AF5E15-37B6-46DC-8B80-7D8E32DBE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9B5E610-4B03-45AF-88D6-EF3282813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881AA5C-DC6D-4C56-BC23-2ED49FA91F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9B7333E-544C-4225-BFF8-321FA9690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DB50CE2-FAF4-4E23-A3A8-FA837874A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4386B20-E52D-4AAB-BDFD-4285E4614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B224CF5-EB01-43A5-96DF-A493E21DF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0659710-73B4-4B9E-B5F2-4CC7091014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875D4-065B-4EE0-BF9F-88723B81E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8009EFE-DBE2-4DD0-A20D-4EEDAA8F3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4CDC42D-938A-49E3-9F61-13514B817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Graphic spid="11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Tema de Offic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15140</TotalTime>
  <Words>319</Words>
  <Application>Microsoft Office PowerPoint</Application>
  <PresentationFormat>Presentación en pantalla (4:3)</PresentationFormat>
  <Paragraphs>120</Paragraphs>
  <Slides>13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everis Marketing y Comunicación</dc:creator>
  <cp:lastModifiedBy>Daniel Martinez Cisneros</cp:lastModifiedBy>
  <cp:revision>1069</cp:revision>
  <dcterms:created xsi:type="dcterms:W3CDTF">2011-04-27T16:47:02Z</dcterms:created>
  <dcterms:modified xsi:type="dcterms:W3CDTF">2016-11-10T19:58:13Z</dcterms:modified>
</cp:coreProperties>
</file>